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
  </p:notesMasterIdLst>
  <p:sldIdLst>
    <p:sldId id="264" r:id="rId2"/>
    <p:sldId id="294" r:id="rId3"/>
    <p:sldId id="295" r:id="rId4"/>
    <p:sldId id="296" r:id="rId5"/>
    <p:sldId id="297" r:id="rId6"/>
    <p:sldId id="305" r:id="rId7"/>
    <p:sldId id="298" r:id="rId8"/>
    <p:sldId id="299" r:id="rId9"/>
    <p:sldId id="307" r:id="rId10"/>
    <p:sldId id="301" r:id="rId11"/>
    <p:sldId id="302" r:id="rId12"/>
    <p:sldId id="262" r:id="rId13"/>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BCBCB"/>
    <a:srgbClr val="FEC630"/>
    <a:srgbClr val="52CBBE"/>
    <a:srgbClr val="FF5969"/>
    <a:srgbClr val="5D7373"/>
    <a:srgbClr val="00A0A8"/>
    <a:srgbClr val="52C9BD"/>
    <a:srgbClr val="F0EEF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742" autoAdjust="0"/>
    <p:restoredTop sz="94660"/>
  </p:normalViewPr>
  <p:slideViewPr>
    <p:cSldViewPr snapToGrid="0">
      <p:cViewPr varScale="1">
        <p:scale>
          <a:sx n="115" d="100"/>
          <a:sy n="115" d="100"/>
        </p:scale>
        <p:origin x="696" y="192"/>
      </p:cViewPr>
      <p:guideLst/>
    </p:cSldViewPr>
  </p:slideViewPr>
  <p:notesTextViewPr>
    <p:cViewPr>
      <p:scale>
        <a:sx n="1" d="1"/>
        <a:sy n="1" d="1"/>
      </p:scale>
      <p:origin x="0" y="0"/>
    </p:cViewPr>
  </p:notesTextViewPr>
  <p:notesViewPr>
    <p:cSldViewPr snapToGrid="0">
      <p:cViewPr varScale="1">
        <p:scale>
          <a:sx n="86" d="100"/>
          <a:sy n="86" d="100"/>
        </p:scale>
        <p:origin x="2720" y="20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87DD4A9-DB1A-C341-A6D4-31D7345D7F44}" type="doc">
      <dgm:prSet loTypeId="urn:microsoft.com/office/officeart/2008/layout/VerticalCurvedList" loCatId="" qsTypeId="urn:microsoft.com/office/officeart/2005/8/quickstyle/3d4" qsCatId="3D" csTypeId="urn:microsoft.com/office/officeart/2005/8/colors/colorful5" csCatId="colorful" phldr="1"/>
      <dgm:spPr/>
      <dgm:t>
        <a:bodyPr/>
        <a:lstStyle/>
        <a:p>
          <a:endParaRPr lang="en-US"/>
        </a:p>
      </dgm:t>
    </dgm:pt>
    <dgm:pt modelId="{050ED21F-C2A1-FA40-A6AC-DECC439CF95E}">
      <dgm:prSet phldrT="[Text]"/>
      <dgm:spPr/>
      <dgm:t>
        <a:bodyPr/>
        <a:lstStyle/>
        <a:p>
          <a:r>
            <a:rPr lang="en-US" dirty="0"/>
            <a:t>Executive Summary</a:t>
          </a:r>
        </a:p>
      </dgm:t>
    </dgm:pt>
    <dgm:pt modelId="{23520492-6078-FF42-8E32-9F6706874996}" type="parTrans" cxnId="{733420B4-3869-DC4D-BF1A-1128F685E4E7}">
      <dgm:prSet/>
      <dgm:spPr/>
      <dgm:t>
        <a:bodyPr/>
        <a:lstStyle/>
        <a:p>
          <a:endParaRPr lang="en-US"/>
        </a:p>
      </dgm:t>
    </dgm:pt>
    <dgm:pt modelId="{1EE8F7F3-0298-2B44-B39D-AEA706F2A3DE}" type="sibTrans" cxnId="{733420B4-3869-DC4D-BF1A-1128F685E4E7}">
      <dgm:prSet/>
      <dgm:spPr/>
      <dgm:t>
        <a:bodyPr/>
        <a:lstStyle/>
        <a:p>
          <a:endParaRPr lang="en-US"/>
        </a:p>
      </dgm:t>
    </dgm:pt>
    <dgm:pt modelId="{3C29DA7D-FD0D-A943-9AFC-D51FEF8E2757}">
      <dgm:prSet phldrT="[Text]"/>
      <dgm:spPr/>
      <dgm:t>
        <a:bodyPr/>
        <a:lstStyle/>
        <a:p>
          <a:r>
            <a:rPr lang="en-US" dirty="0"/>
            <a:t>Business Need</a:t>
          </a:r>
        </a:p>
      </dgm:t>
    </dgm:pt>
    <dgm:pt modelId="{D319D365-C494-4C4E-8C94-85764ADF417D}" type="parTrans" cxnId="{A030DC7B-9403-194E-8302-E271A9762BB0}">
      <dgm:prSet/>
      <dgm:spPr/>
      <dgm:t>
        <a:bodyPr/>
        <a:lstStyle/>
        <a:p>
          <a:endParaRPr lang="en-US"/>
        </a:p>
      </dgm:t>
    </dgm:pt>
    <dgm:pt modelId="{6C3BBE81-7025-E44E-B341-C53A029A03D7}" type="sibTrans" cxnId="{A030DC7B-9403-194E-8302-E271A9762BB0}">
      <dgm:prSet/>
      <dgm:spPr/>
      <dgm:t>
        <a:bodyPr/>
        <a:lstStyle/>
        <a:p>
          <a:endParaRPr lang="en-US"/>
        </a:p>
      </dgm:t>
    </dgm:pt>
    <dgm:pt modelId="{CE501E18-325B-1F41-862E-AF313AF8339F}">
      <dgm:prSet phldrT="[Text]"/>
      <dgm:spPr/>
      <dgm:t>
        <a:bodyPr/>
        <a:lstStyle/>
        <a:p>
          <a:r>
            <a:rPr lang="en-US" dirty="0"/>
            <a:t>Analytical Proposal and Implementation</a:t>
          </a:r>
        </a:p>
      </dgm:t>
    </dgm:pt>
    <dgm:pt modelId="{E44DFA6B-B8E6-AE45-9D75-AF7E2FEF9091}" type="parTrans" cxnId="{15A5B5D4-75DD-784E-B3EE-74B742CB86CC}">
      <dgm:prSet/>
      <dgm:spPr/>
      <dgm:t>
        <a:bodyPr/>
        <a:lstStyle/>
        <a:p>
          <a:endParaRPr lang="en-US"/>
        </a:p>
      </dgm:t>
    </dgm:pt>
    <dgm:pt modelId="{E88DF538-E2FA-B043-8426-3F532D7B7555}" type="sibTrans" cxnId="{15A5B5D4-75DD-784E-B3EE-74B742CB86CC}">
      <dgm:prSet/>
      <dgm:spPr/>
      <dgm:t>
        <a:bodyPr/>
        <a:lstStyle/>
        <a:p>
          <a:endParaRPr lang="en-US"/>
        </a:p>
      </dgm:t>
    </dgm:pt>
    <dgm:pt modelId="{84315605-3BD6-4A45-B955-EAD7DCEA3F5D}">
      <dgm:prSet/>
      <dgm:spPr/>
      <dgm:t>
        <a:bodyPr/>
        <a:lstStyle/>
        <a:p>
          <a:r>
            <a:rPr lang="en-US" dirty="0"/>
            <a:t>Risks and Mitigation</a:t>
          </a:r>
        </a:p>
      </dgm:t>
    </dgm:pt>
    <dgm:pt modelId="{D9FD1234-DA8C-0D4F-B048-46B4B3DC33CC}" type="parTrans" cxnId="{4178A3B5-2CDB-7445-B117-0E209FEC9638}">
      <dgm:prSet/>
      <dgm:spPr/>
      <dgm:t>
        <a:bodyPr/>
        <a:lstStyle/>
        <a:p>
          <a:endParaRPr lang="en-US"/>
        </a:p>
      </dgm:t>
    </dgm:pt>
    <dgm:pt modelId="{46BCC8AB-DA8E-0242-84E8-24E74C387083}" type="sibTrans" cxnId="{4178A3B5-2CDB-7445-B117-0E209FEC9638}">
      <dgm:prSet/>
      <dgm:spPr/>
      <dgm:t>
        <a:bodyPr/>
        <a:lstStyle/>
        <a:p>
          <a:endParaRPr lang="en-US"/>
        </a:p>
      </dgm:t>
    </dgm:pt>
    <dgm:pt modelId="{12784EB5-0F42-DF4D-ACAE-412A4F6EBF5F}">
      <dgm:prSet/>
      <dgm:spPr/>
      <dgm:t>
        <a:bodyPr/>
        <a:lstStyle/>
        <a:p>
          <a:r>
            <a:rPr lang="en-US" dirty="0"/>
            <a:t>Financials</a:t>
          </a:r>
        </a:p>
      </dgm:t>
    </dgm:pt>
    <dgm:pt modelId="{DDA4EA5A-985A-9E42-B637-BEADAFC21F43}" type="parTrans" cxnId="{97FFED08-42CA-3F40-8337-E8BBF75102C0}">
      <dgm:prSet/>
      <dgm:spPr/>
      <dgm:t>
        <a:bodyPr/>
        <a:lstStyle/>
        <a:p>
          <a:endParaRPr lang="en-US"/>
        </a:p>
      </dgm:t>
    </dgm:pt>
    <dgm:pt modelId="{4A1C13ED-A426-4042-BA32-F3F6B5029F02}" type="sibTrans" cxnId="{97FFED08-42CA-3F40-8337-E8BBF75102C0}">
      <dgm:prSet/>
      <dgm:spPr/>
      <dgm:t>
        <a:bodyPr/>
        <a:lstStyle/>
        <a:p>
          <a:endParaRPr lang="en-US"/>
        </a:p>
      </dgm:t>
    </dgm:pt>
    <dgm:pt modelId="{A8F1C393-DEBF-C140-9A5D-1D1D36CF6042}">
      <dgm:prSet/>
      <dgm:spPr/>
      <dgm:t>
        <a:bodyPr/>
        <a:lstStyle/>
        <a:p>
          <a:r>
            <a:rPr lang="en-US" dirty="0"/>
            <a:t>Cost and Impact Analysis</a:t>
          </a:r>
        </a:p>
      </dgm:t>
    </dgm:pt>
    <dgm:pt modelId="{271E613E-5EB5-7C4C-8E42-00EBCB1EA8F1}" type="parTrans" cxnId="{88C61C77-8546-6840-9772-7339855ABD75}">
      <dgm:prSet/>
      <dgm:spPr/>
      <dgm:t>
        <a:bodyPr/>
        <a:lstStyle/>
        <a:p>
          <a:endParaRPr lang="en-US"/>
        </a:p>
      </dgm:t>
    </dgm:pt>
    <dgm:pt modelId="{CF545720-B419-BA4A-9185-2CA1EC206F43}" type="sibTrans" cxnId="{88C61C77-8546-6840-9772-7339855ABD75}">
      <dgm:prSet/>
      <dgm:spPr/>
      <dgm:t>
        <a:bodyPr/>
        <a:lstStyle/>
        <a:p>
          <a:endParaRPr lang="en-US"/>
        </a:p>
      </dgm:t>
    </dgm:pt>
    <dgm:pt modelId="{0F633221-F9FF-6F4F-BD5D-15195CF0313A}">
      <dgm:prSet/>
      <dgm:spPr/>
      <dgm:t>
        <a:bodyPr/>
        <a:lstStyle/>
        <a:p>
          <a:r>
            <a:rPr lang="en-US" dirty="0"/>
            <a:t>Conclusion</a:t>
          </a:r>
        </a:p>
      </dgm:t>
    </dgm:pt>
    <dgm:pt modelId="{5AA34A12-7603-F04F-9ED1-FDD6DBD0FD31}" type="parTrans" cxnId="{23F67440-480E-5F4F-ADEB-AFBFF6A56F48}">
      <dgm:prSet/>
      <dgm:spPr/>
      <dgm:t>
        <a:bodyPr/>
        <a:lstStyle/>
        <a:p>
          <a:endParaRPr lang="en-US"/>
        </a:p>
      </dgm:t>
    </dgm:pt>
    <dgm:pt modelId="{9AFCA86C-D0AA-514E-AA40-675BD18632E1}" type="sibTrans" cxnId="{23F67440-480E-5F4F-ADEB-AFBFF6A56F48}">
      <dgm:prSet/>
      <dgm:spPr/>
      <dgm:t>
        <a:bodyPr/>
        <a:lstStyle/>
        <a:p>
          <a:endParaRPr lang="en-US"/>
        </a:p>
      </dgm:t>
    </dgm:pt>
    <dgm:pt modelId="{E6CDC945-B7E2-4949-8B11-DAE93E1070A2}" type="pres">
      <dgm:prSet presAssocID="{887DD4A9-DB1A-C341-A6D4-31D7345D7F44}" presName="Name0" presStyleCnt="0">
        <dgm:presLayoutVars>
          <dgm:chMax val="7"/>
          <dgm:chPref val="7"/>
          <dgm:dir/>
        </dgm:presLayoutVars>
      </dgm:prSet>
      <dgm:spPr/>
    </dgm:pt>
    <dgm:pt modelId="{C4DF3A8E-495E-D849-BEF5-A5CB499429DF}" type="pres">
      <dgm:prSet presAssocID="{887DD4A9-DB1A-C341-A6D4-31D7345D7F44}" presName="Name1" presStyleCnt="0"/>
      <dgm:spPr/>
    </dgm:pt>
    <dgm:pt modelId="{66A299D0-E5CB-0F4D-BEBF-07343734E4C5}" type="pres">
      <dgm:prSet presAssocID="{887DD4A9-DB1A-C341-A6D4-31D7345D7F44}" presName="cycle" presStyleCnt="0"/>
      <dgm:spPr/>
    </dgm:pt>
    <dgm:pt modelId="{D75124DC-239F-3742-87D2-06E3F51B2A35}" type="pres">
      <dgm:prSet presAssocID="{887DD4A9-DB1A-C341-A6D4-31D7345D7F44}" presName="srcNode" presStyleLbl="node1" presStyleIdx="0" presStyleCnt="7"/>
      <dgm:spPr/>
    </dgm:pt>
    <dgm:pt modelId="{355E99C3-1785-9945-8A99-B6FD961FB4F4}" type="pres">
      <dgm:prSet presAssocID="{887DD4A9-DB1A-C341-A6D4-31D7345D7F44}" presName="conn" presStyleLbl="parChTrans1D2" presStyleIdx="0" presStyleCnt="1"/>
      <dgm:spPr/>
    </dgm:pt>
    <dgm:pt modelId="{2AD200D0-F93F-AE41-A061-C5DCD24C0000}" type="pres">
      <dgm:prSet presAssocID="{887DD4A9-DB1A-C341-A6D4-31D7345D7F44}" presName="extraNode" presStyleLbl="node1" presStyleIdx="0" presStyleCnt="7"/>
      <dgm:spPr/>
    </dgm:pt>
    <dgm:pt modelId="{85B34D8F-D577-8F4B-A78A-FA64F8139D54}" type="pres">
      <dgm:prSet presAssocID="{887DD4A9-DB1A-C341-A6D4-31D7345D7F44}" presName="dstNode" presStyleLbl="node1" presStyleIdx="0" presStyleCnt="7"/>
      <dgm:spPr/>
    </dgm:pt>
    <dgm:pt modelId="{7E04CD2A-CFB7-3846-BF20-24D357C6AB79}" type="pres">
      <dgm:prSet presAssocID="{050ED21F-C2A1-FA40-A6AC-DECC439CF95E}" presName="text_1" presStyleLbl="node1" presStyleIdx="0" presStyleCnt="7">
        <dgm:presLayoutVars>
          <dgm:bulletEnabled val="1"/>
        </dgm:presLayoutVars>
      </dgm:prSet>
      <dgm:spPr/>
    </dgm:pt>
    <dgm:pt modelId="{B67F6BC3-4073-DA4E-9356-53E175D02596}" type="pres">
      <dgm:prSet presAssocID="{050ED21F-C2A1-FA40-A6AC-DECC439CF95E}" presName="accent_1" presStyleCnt="0"/>
      <dgm:spPr/>
    </dgm:pt>
    <dgm:pt modelId="{C317E42B-336A-674E-9B6A-A3AA7673EE94}" type="pres">
      <dgm:prSet presAssocID="{050ED21F-C2A1-FA40-A6AC-DECC439CF95E}" presName="accentRepeatNode" presStyleLbl="solidFgAcc1" presStyleIdx="0" presStyleCnt="7"/>
      <dgm:spPr/>
    </dgm:pt>
    <dgm:pt modelId="{CFD5DE46-BB8F-E143-A22E-C9F0B6B4320A}" type="pres">
      <dgm:prSet presAssocID="{3C29DA7D-FD0D-A943-9AFC-D51FEF8E2757}" presName="text_2" presStyleLbl="node1" presStyleIdx="1" presStyleCnt="7" custLinFactNeighborX="2084" custLinFactNeighborY="5180">
        <dgm:presLayoutVars>
          <dgm:bulletEnabled val="1"/>
        </dgm:presLayoutVars>
      </dgm:prSet>
      <dgm:spPr/>
    </dgm:pt>
    <dgm:pt modelId="{32096F10-05E1-F54E-988A-0166FFA48AE9}" type="pres">
      <dgm:prSet presAssocID="{3C29DA7D-FD0D-A943-9AFC-D51FEF8E2757}" presName="accent_2" presStyleCnt="0"/>
      <dgm:spPr/>
    </dgm:pt>
    <dgm:pt modelId="{37873CC2-8696-9F43-AC77-F1B00B8C6592}" type="pres">
      <dgm:prSet presAssocID="{3C29DA7D-FD0D-A943-9AFC-D51FEF8E2757}" presName="accentRepeatNode" presStyleLbl="solidFgAcc1" presStyleIdx="1" presStyleCnt="7"/>
      <dgm:spPr/>
    </dgm:pt>
    <dgm:pt modelId="{CDD06604-DF28-474D-9BBD-EAF662A16E6E}" type="pres">
      <dgm:prSet presAssocID="{CE501E18-325B-1F41-862E-AF313AF8339F}" presName="text_3" presStyleLbl="node1" presStyleIdx="2" presStyleCnt="7">
        <dgm:presLayoutVars>
          <dgm:bulletEnabled val="1"/>
        </dgm:presLayoutVars>
      </dgm:prSet>
      <dgm:spPr/>
    </dgm:pt>
    <dgm:pt modelId="{82BFBAE6-4802-644B-BCB3-E5CA674B9831}" type="pres">
      <dgm:prSet presAssocID="{CE501E18-325B-1F41-862E-AF313AF8339F}" presName="accent_3" presStyleCnt="0"/>
      <dgm:spPr/>
    </dgm:pt>
    <dgm:pt modelId="{0B9CB83F-EC3E-F94D-942C-9650ADB9B5C3}" type="pres">
      <dgm:prSet presAssocID="{CE501E18-325B-1F41-862E-AF313AF8339F}" presName="accentRepeatNode" presStyleLbl="solidFgAcc1" presStyleIdx="2" presStyleCnt="7"/>
      <dgm:spPr/>
    </dgm:pt>
    <dgm:pt modelId="{C13151F6-E8F9-144D-A42C-DE09DE30C76D}" type="pres">
      <dgm:prSet presAssocID="{84315605-3BD6-4A45-B955-EAD7DCEA3F5D}" presName="text_4" presStyleLbl="node1" presStyleIdx="3" presStyleCnt="7">
        <dgm:presLayoutVars>
          <dgm:bulletEnabled val="1"/>
        </dgm:presLayoutVars>
      </dgm:prSet>
      <dgm:spPr/>
    </dgm:pt>
    <dgm:pt modelId="{E57260B0-6C4F-134D-B3A0-FE5B34041437}" type="pres">
      <dgm:prSet presAssocID="{84315605-3BD6-4A45-B955-EAD7DCEA3F5D}" presName="accent_4" presStyleCnt="0"/>
      <dgm:spPr/>
    </dgm:pt>
    <dgm:pt modelId="{FA76B81A-E5C5-494C-AA01-326FA0E05DAC}" type="pres">
      <dgm:prSet presAssocID="{84315605-3BD6-4A45-B955-EAD7DCEA3F5D}" presName="accentRepeatNode" presStyleLbl="solidFgAcc1" presStyleIdx="3" presStyleCnt="7"/>
      <dgm:spPr/>
    </dgm:pt>
    <dgm:pt modelId="{281CE689-B2D2-EB46-B4CA-80CCA379D019}" type="pres">
      <dgm:prSet presAssocID="{12784EB5-0F42-DF4D-ACAE-412A4F6EBF5F}" presName="text_5" presStyleLbl="node1" presStyleIdx="4" presStyleCnt="7">
        <dgm:presLayoutVars>
          <dgm:bulletEnabled val="1"/>
        </dgm:presLayoutVars>
      </dgm:prSet>
      <dgm:spPr/>
    </dgm:pt>
    <dgm:pt modelId="{773DD209-7098-8046-A16C-4F64CB4D1F70}" type="pres">
      <dgm:prSet presAssocID="{12784EB5-0F42-DF4D-ACAE-412A4F6EBF5F}" presName="accent_5" presStyleCnt="0"/>
      <dgm:spPr/>
    </dgm:pt>
    <dgm:pt modelId="{930DACA6-4BEE-D24D-80C5-4226681C5AEB}" type="pres">
      <dgm:prSet presAssocID="{12784EB5-0F42-DF4D-ACAE-412A4F6EBF5F}" presName="accentRepeatNode" presStyleLbl="solidFgAcc1" presStyleIdx="4" presStyleCnt="7"/>
      <dgm:spPr/>
    </dgm:pt>
    <dgm:pt modelId="{2FAB1BAA-72BF-7340-B61A-7EB3D8341D82}" type="pres">
      <dgm:prSet presAssocID="{A8F1C393-DEBF-C140-9A5D-1D1D36CF6042}" presName="text_6" presStyleLbl="node1" presStyleIdx="5" presStyleCnt="7">
        <dgm:presLayoutVars>
          <dgm:bulletEnabled val="1"/>
        </dgm:presLayoutVars>
      </dgm:prSet>
      <dgm:spPr/>
    </dgm:pt>
    <dgm:pt modelId="{CFE8539D-899B-6F48-81ED-837966573F06}" type="pres">
      <dgm:prSet presAssocID="{A8F1C393-DEBF-C140-9A5D-1D1D36CF6042}" presName="accent_6" presStyleCnt="0"/>
      <dgm:spPr/>
    </dgm:pt>
    <dgm:pt modelId="{C7039358-C8B4-B940-98A8-448D8A46E56E}" type="pres">
      <dgm:prSet presAssocID="{A8F1C393-DEBF-C140-9A5D-1D1D36CF6042}" presName="accentRepeatNode" presStyleLbl="solidFgAcc1" presStyleIdx="5" presStyleCnt="7"/>
      <dgm:spPr/>
    </dgm:pt>
    <dgm:pt modelId="{189DDFA0-2438-4E48-A5ED-71B3AA30AF73}" type="pres">
      <dgm:prSet presAssocID="{0F633221-F9FF-6F4F-BD5D-15195CF0313A}" presName="text_7" presStyleLbl="node1" presStyleIdx="6" presStyleCnt="7">
        <dgm:presLayoutVars>
          <dgm:bulletEnabled val="1"/>
        </dgm:presLayoutVars>
      </dgm:prSet>
      <dgm:spPr/>
    </dgm:pt>
    <dgm:pt modelId="{FAC55543-E888-6E42-AC43-EE7C077D5B49}" type="pres">
      <dgm:prSet presAssocID="{0F633221-F9FF-6F4F-BD5D-15195CF0313A}" presName="accent_7" presStyleCnt="0"/>
      <dgm:spPr/>
    </dgm:pt>
    <dgm:pt modelId="{74555C56-4CFC-E746-AA50-95ADD605EB2D}" type="pres">
      <dgm:prSet presAssocID="{0F633221-F9FF-6F4F-BD5D-15195CF0313A}" presName="accentRepeatNode" presStyleLbl="solidFgAcc1" presStyleIdx="6" presStyleCnt="7"/>
      <dgm:spPr/>
    </dgm:pt>
  </dgm:ptLst>
  <dgm:cxnLst>
    <dgm:cxn modelId="{97FFED08-42CA-3F40-8337-E8BBF75102C0}" srcId="{887DD4A9-DB1A-C341-A6D4-31D7345D7F44}" destId="{12784EB5-0F42-DF4D-ACAE-412A4F6EBF5F}" srcOrd="4" destOrd="0" parTransId="{DDA4EA5A-985A-9E42-B637-BEADAFC21F43}" sibTransId="{4A1C13ED-A426-4042-BA32-F3F6B5029F02}"/>
    <dgm:cxn modelId="{EF5A3510-CDBB-0344-971F-9129AA4C5C24}" type="presOf" srcId="{1EE8F7F3-0298-2B44-B39D-AEA706F2A3DE}" destId="{355E99C3-1785-9945-8A99-B6FD961FB4F4}" srcOrd="0" destOrd="0" presId="urn:microsoft.com/office/officeart/2008/layout/VerticalCurvedList"/>
    <dgm:cxn modelId="{C476F91F-B4F9-0940-9F63-3D20335ADCDE}" type="presOf" srcId="{050ED21F-C2A1-FA40-A6AC-DECC439CF95E}" destId="{7E04CD2A-CFB7-3846-BF20-24D357C6AB79}" srcOrd="0" destOrd="0" presId="urn:microsoft.com/office/officeart/2008/layout/VerticalCurvedList"/>
    <dgm:cxn modelId="{3B2FCE3A-C873-F44F-80D1-92EC3E79022F}" type="presOf" srcId="{3C29DA7D-FD0D-A943-9AFC-D51FEF8E2757}" destId="{CFD5DE46-BB8F-E143-A22E-C9F0B6B4320A}" srcOrd="0" destOrd="0" presId="urn:microsoft.com/office/officeart/2008/layout/VerticalCurvedList"/>
    <dgm:cxn modelId="{23F67440-480E-5F4F-ADEB-AFBFF6A56F48}" srcId="{887DD4A9-DB1A-C341-A6D4-31D7345D7F44}" destId="{0F633221-F9FF-6F4F-BD5D-15195CF0313A}" srcOrd="6" destOrd="0" parTransId="{5AA34A12-7603-F04F-9ED1-FDD6DBD0FD31}" sibTransId="{9AFCA86C-D0AA-514E-AA40-675BD18632E1}"/>
    <dgm:cxn modelId="{2858A76E-E8F0-F249-80A0-CE44CCD939B1}" type="presOf" srcId="{0F633221-F9FF-6F4F-BD5D-15195CF0313A}" destId="{189DDFA0-2438-4E48-A5ED-71B3AA30AF73}" srcOrd="0" destOrd="0" presId="urn:microsoft.com/office/officeart/2008/layout/VerticalCurvedList"/>
    <dgm:cxn modelId="{88C61C77-8546-6840-9772-7339855ABD75}" srcId="{887DD4A9-DB1A-C341-A6D4-31D7345D7F44}" destId="{A8F1C393-DEBF-C140-9A5D-1D1D36CF6042}" srcOrd="5" destOrd="0" parTransId="{271E613E-5EB5-7C4C-8E42-00EBCB1EA8F1}" sibTransId="{CF545720-B419-BA4A-9185-2CA1EC206F43}"/>
    <dgm:cxn modelId="{A030DC7B-9403-194E-8302-E271A9762BB0}" srcId="{887DD4A9-DB1A-C341-A6D4-31D7345D7F44}" destId="{3C29DA7D-FD0D-A943-9AFC-D51FEF8E2757}" srcOrd="1" destOrd="0" parTransId="{D319D365-C494-4C4E-8C94-85764ADF417D}" sibTransId="{6C3BBE81-7025-E44E-B341-C53A029A03D7}"/>
    <dgm:cxn modelId="{CD01CB8F-994F-5340-8440-80363310F25F}" type="presOf" srcId="{887DD4A9-DB1A-C341-A6D4-31D7345D7F44}" destId="{E6CDC945-B7E2-4949-8B11-DAE93E1070A2}" srcOrd="0" destOrd="0" presId="urn:microsoft.com/office/officeart/2008/layout/VerticalCurvedList"/>
    <dgm:cxn modelId="{315EAE94-E314-CF47-892D-0BD5320D4604}" type="presOf" srcId="{12784EB5-0F42-DF4D-ACAE-412A4F6EBF5F}" destId="{281CE689-B2D2-EB46-B4CA-80CCA379D019}" srcOrd="0" destOrd="0" presId="urn:microsoft.com/office/officeart/2008/layout/VerticalCurvedList"/>
    <dgm:cxn modelId="{49291C9E-9FB9-2640-B1BF-DAD6A99D9EFF}" type="presOf" srcId="{A8F1C393-DEBF-C140-9A5D-1D1D36CF6042}" destId="{2FAB1BAA-72BF-7340-B61A-7EB3D8341D82}" srcOrd="0" destOrd="0" presId="urn:microsoft.com/office/officeart/2008/layout/VerticalCurvedList"/>
    <dgm:cxn modelId="{92261CAE-7EA0-C94A-AC51-5EB3DB278D6B}" type="presOf" srcId="{84315605-3BD6-4A45-B955-EAD7DCEA3F5D}" destId="{C13151F6-E8F9-144D-A42C-DE09DE30C76D}" srcOrd="0" destOrd="0" presId="urn:microsoft.com/office/officeart/2008/layout/VerticalCurvedList"/>
    <dgm:cxn modelId="{733420B4-3869-DC4D-BF1A-1128F685E4E7}" srcId="{887DD4A9-DB1A-C341-A6D4-31D7345D7F44}" destId="{050ED21F-C2A1-FA40-A6AC-DECC439CF95E}" srcOrd="0" destOrd="0" parTransId="{23520492-6078-FF42-8E32-9F6706874996}" sibTransId="{1EE8F7F3-0298-2B44-B39D-AEA706F2A3DE}"/>
    <dgm:cxn modelId="{4178A3B5-2CDB-7445-B117-0E209FEC9638}" srcId="{887DD4A9-DB1A-C341-A6D4-31D7345D7F44}" destId="{84315605-3BD6-4A45-B955-EAD7DCEA3F5D}" srcOrd="3" destOrd="0" parTransId="{D9FD1234-DA8C-0D4F-B048-46B4B3DC33CC}" sibTransId="{46BCC8AB-DA8E-0242-84E8-24E74C387083}"/>
    <dgm:cxn modelId="{72D22DC8-2AB8-7849-A724-4678E0107F38}" type="presOf" srcId="{CE501E18-325B-1F41-862E-AF313AF8339F}" destId="{CDD06604-DF28-474D-9BBD-EAF662A16E6E}" srcOrd="0" destOrd="0" presId="urn:microsoft.com/office/officeart/2008/layout/VerticalCurvedList"/>
    <dgm:cxn modelId="{15A5B5D4-75DD-784E-B3EE-74B742CB86CC}" srcId="{887DD4A9-DB1A-C341-A6D4-31D7345D7F44}" destId="{CE501E18-325B-1F41-862E-AF313AF8339F}" srcOrd="2" destOrd="0" parTransId="{E44DFA6B-B8E6-AE45-9D75-AF7E2FEF9091}" sibTransId="{E88DF538-E2FA-B043-8426-3F532D7B7555}"/>
    <dgm:cxn modelId="{512BA1BB-35FC-4A49-B747-F62E65C6219E}" type="presParOf" srcId="{E6CDC945-B7E2-4949-8B11-DAE93E1070A2}" destId="{C4DF3A8E-495E-D849-BEF5-A5CB499429DF}" srcOrd="0" destOrd="0" presId="urn:microsoft.com/office/officeart/2008/layout/VerticalCurvedList"/>
    <dgm:cxn modelId="{6A38C929-64B4-E845-8071-A29AD3488C9F}" type="presParOf" srcId="{C4DF3A8E-495E-D849-BEF5-A5CB499429DF}" destId="{66A299D0-E5CB-0F4D-BEBF-07343734E4C5}" srcOrd="0" destOrd="0" presId="urn:microsoft.com/office/officeart/2008/layout/VerticalCurvedList"/>
    <dgm:cxn modelId="{89C806F3-4639-314A-8A25-D6906BB3E0E3}" type="presParOf" srcId="{66A299D0-E5CB-0F4D-BEBF-07343734E4C5}" destId="{D75124DC-239F-3742-87D2-06E3F51B2A35}" srcOrd="0" destOrd="0" presId="urn:microsoft.com/office/officeart/2008/layout/VerticalCurvedList"/>
    <dgm:cxn modelId="{4FABB727-0F6C-8B43-868A-8C0B02256552}" type="presParOf" srcId="{66A299D0-E5CB-0F4D-BEBF-07343734E4C5}" destId="{355E99C3-1785-9945-8A99-B6FD961FB4F4}" srcOrd="1" destOrd="0" presId="urn:microsoft.com/office/officeart/2008/layout/VerticalCurvedList"/>
    <dgm:cxn modelId="{A15E445F-2A16-454C-B98B-6512FDD0C2CA}" type="presParOf" srcId="{66A299D0-E5CB-0F4D-BEBF-07343734E4C5}" destId="{2AD200D0-F93F-AE41-A061-C5DCD24C0000}" srcOrd="2" destOrd="0" presId="urn:microsoft.com/office/officeart/2008/layout/VerticalCurvedList"/>
    <dgm:cxn modelId="{5AF5A6CF-7AA3-1747-A28D-A3E459CD5952}" type="presParOf" srcId="{66A299D0-E5CB-0F4D-BEBF-07343734E4C5}" destId="{85B34D8F-D577-8F4B-A78A-FA64F8139D54}" srcOrd="3" destOrd="0" presId="urn:microsoft.com/office/officeart/2008/layout/VerticalCurvedList"/>
    <dgm:cxn modelId="{5E370784-2977-B848-81EF-60F76438A698}" type="presParOf" srcId="{C4DF3A8E-495E-D849-BEF5-A5CB499429DF}" destId="{7E04CD2A-CFB7-3846-BF20-24D357C6AB79}" srcOrd="1" destOrd="0" presId="urn:microsoft.com/office/officeart/2008/layout/VerticalCurvedList"/>
    <dgm:cxn modelId="{BBCBDA09-F5F0-B44D-8D7E-CD44750CEC22}" type="presParOf" srcId="{C4DF3A8E-495E-D849-BEF5-A5CB499429DF}" destId="{B67F6BC3-4073-DA4E-9356-53E175D02596}" srcOrd="2" destOrd="0" presId="urn:microsoft.com/office/officeart/2008/layout/VerticalCurvedList"/>
    <dgm:cxn modelId="{CBDC5C5B-C5A8-F448-9EA0-228449EB4550}" type="presParOf" srcId="{B67F6BC3-4073-DA4E-9356-53E175D02596}" destId="{C317E42B-336A-674E-9B6A-A3AA7673EE94}" srcOrd="0" destOrd="0" presId="urn:microsoft.com/office/officeart/2008/layout/VerticalCurvedList"/>
    <dgm:cxn modelId="{4848CB15-84A2-714D-87EA-D08D33F11191}" type="presParOf" srcId="{C4DF3A8E-495E-D849-BEF5-A5CB499429DF}" destId="{CFD5DE46-BB8F-E143-A22E-C9F0B6B4320A}" srcOrd="3" destOrd="0" presId="urn:microsoft.com/office/officeart/2008/layout/VerticalCurvedList"/>
    <dgm:cxn modelId="{F4D46D67-8BC2-7043-BD7F-2608C1F79E8C}" type="presParOf" srcId="{C4DF3A8E-495E-D849-BEF5-A5CB499429DF}" destId="{32096F10-05E1-F54E-988A-0166FFA48AE9}" srcOrd="4" destOrd="0" presId="urn:microsoft.com/office/officeart/2008/layout/VerticalCurvedList"/>
    <dgm:cxn modelId="{966FA971-1627-994F-87F5-E64B3D7BCC26}" type="presParOf" srcId="{32096F10-05E1-F54E-988A-0166FFA48AE9}" destId="{37873CC2-8696-9F43-AC77-F1B00B8C6592}" srcOrd="0" destOrd="0" presId="urn:microsoft.com/office/officeart/2008/layout/VerticalCurvedList"/>
    <dgm:cxn modelId="{BE54B234-4506-A94F-952A-4D4EAF9E28E9}" type="presParOf" srcId="{C4DF3A8E-495E-D849-BEF5-A5CB499429DF}" destId="{CDD06604-DF28-474D-9BBD-EAF662A16E6E}" srcOrd="5" destOrd="0" presId="urn:microsoft.com/office/officeart/2008/layout/VerticalCurvedList"/>
    <dgm:cxn modelId="{8DE9CB75-1C0E-444D-8D9D-6FBD1357509B}" type="presParOf" srcId="{C4DF3A8E-495E-D849-BEF5-A5CB499429DF}" destId="{82BFBAE6-4802-644B-BCB3-E5CA674B9831}" srcOrd="6" destOrd="0" presId="urn:microsoft.com/office/officeart/2008/layout/VerticalCurvedList"/>
    <dgm:cxn modelId="{CD27587C-AF9B-7342-94C7-0B2B73D772C9}" type="presParOf" srcId="{82BFBAE6-4802-644B-BCB3-E5CA674B9831}" destId="{0B9CB83F-EC3E-F94D-942C-9650ADB9B5C3}" srcOrd="0" destOrd="0" presId="urn:microsoft.com/office/officeart/2008/layout/VerticalCurvedList"/>
    <dgm:cxn modelId="{985B6F28-F5B9-184E-B98E-5BAE98A0F420}" type="presParOf" srcId="{C4DF3A8E-495E-D849-BEF5-A5CB499429DF}" destId="{C13151F6-E8F9-144D-A42C-DE09DE30C76D}" srcOrd="7" destOrd="0" presId="urn:microsoft.com/office/officeart/2008/layout/VerticalCurvedList"/>
    <dgm:cxn modelId="{97E6A880-7F41-4743-B3D5-488B1553C9C6}" type="presParOf" srcId="{C4DF3A8E-495E-D849-BEF5-A5CB499429DF}" destId="{E57260B0-6C4F-134D-B3A0-FE5B34041437}" srcOrd="8" destOrd="0" presId="urn:microsoft.com/office/officeart/2008/layout/VerticalCurvedList"/>
    <dgm:cxn modelId="{1F9A8E66-8179-684B-BB3D-B9888210E4FD}" type="presParOf" srcId="{E57260B0-6C4F-134D-B3A0-FE5B34041437}" destId="{FA76B81A-E5C5-494C-AA01-326FA0E05DAC}" srcOrd="0" destOrd="0" presId="urn:microsoft.com/office/officeart/2008/layout/VerticalCurvedList"/>
    <dgm:cxn modelId="{4FEF674B-AA46-744F-AC96-EC5A71A409DE}" type="presParOf" srcId="{C4DF3A8E-495E-D849-BEF5-A5CB499429DF}" destId="{281CE689-B2D2-EB46-B4CA-80CCA379D019}" srcOrd="9" destOrd="0" presId="urn:microsoft.com/office/officeart/2008/layout/VerticalCurvedList"/>
    <dgm:cxn modelId="{E1F0C1C2-FDB9-BE46-B47C-F8BBC5AA0C1D}" type="presParOf" srcId="{C4DF3A8E-495E-D849-BEF5-A5CB499429DF}" destId="{773DD209-7098-8046-A16C-4F64CB4D1F70}" srcOrd="10" destOrd="0" presId="urn:microsoft.com/office/officeart/2008/layout/VerticalCurvedList"/>
    <dgm:cxn modelId="{1DA8C3F1-1F27-5E41-9211-9BC55826B4CC}" type="presParOf" srcId="{773DD209-7098-8046-A16C-4F64CB4D1F70}" destId="{930DACA6-4BEE-D24D-80C5-4226681C5AEB}" srcOrd="0" destOrd="0" presId="urn:microsoft.com/office/officeart/2008/layout/VerticalCurvedList"/>
    <dgm:cxn modelId="{0AC8DF53-583E-7C44-9DB9-AF39AA942C96}" type="presParOf" srcId="{C4DF3A8E-495E-D849-BEF5-A5CB499429DF}" destId="{2FAB1BAA-72BF-7340-B61A-7EB3D8341D82}" srcOrd="11" destOrd="0" presId="urn:microsoft.com/office/officeart/2008/layout/VerticalCurvedList"/>
    <dgm:cxn modelId="{768F9352-9FEE-2A46-88CE-D8DB5DF5F3BB}" type="presParOf" srcId="{C4DF3A8E-495E-D849-BEF5-A5CB499429DF}" destId="{CFE8539D-899B-6F48-81ED-837966573F06}" srcOrd="12" destOrd="0" presId="urn:microsoft.com/office/officeart/2008/layout/VerticalCurvedList"/>
    <dgm:cxn modelId="{6E43057F-6E36-0545-AF82-EDEFCDEBC232}" type="presParOf" srcId="{CFE8539D-899B-6F48-81ED-837966573F06}" destId="{C7039358-C8B4-B940-98A8-448D8A46E56E}" srcOrd="0" destOrd="0" presId="urn:microsoft.com/office/officeart/2008/layout/VerticalCurvedList"/>
    <dgm:cxn modelId="{2A9B5FB4-754C-4840-87FA-DA76E7D3C037}" type="presParOf" srcId="{C4DF3A8E-495E-D849-BEF5-A5CB499429DF}" destId="{189DDFA0-2438-4E48-A5ED-71B3AA30AF73}" srcOrd="13" destOrd="0" presId="urn:microsoft.com/office/officeart/2008/layout/VerticalCurvedList"/>
    <dgm:cxn modelId="{E599A103-A212-B847-BB38-2E2710736608}" type="presParOf" srcId="{C4DF3A8E-495E-D849-BEF5-A5CB499429DF}" destId="{FAC55543-E888-6E42-AC43-EE7C077D5B49}" srcOrd="14" destOrd="0" presId="urn:microsoft.com/office/officeart/2008/layout/VerticalCurvedList"/>
    <dgm:cxn modelId="{D4645B46-2374-1346-85EE-3571735DC648}" type="presParOf" srcId="{FAC55543-E888-6E42-AC43-EE7C077D5B49}" destId="{74555C56-4CFC-E746-AA50-95ADD605EB2D}" srcOrd="0" destOrd="0" presId="urn:microsoft.com/office/officeart/2008/layout/VerticalCurvedLis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B20417C-4160-4266-AB05-70E110FB81C5}" type="doc">
      <dgm:prSet loTypeId="urn:microsoft.com/office/officeart/2016/7/layout/VerticalSolidActionList" loCatId="List" qsTypeId="urn:microsoft.com/office/officeart/2005/8/quickstyle/simple2" qsCatId="simple" csTypeId="urn:microsoft.com/office/officeart/2005/8/colors/colorful5" csCatId="colorful" phldr="1"/>
      <dgm:spPr/>
      <dgm:t>
        <a:bodyPr/>
        <a:lstStyle/>
        <a:p>
          <a:endParaRPr lang="en-US"/>
        </a:p>
      </dgm:t>
    </dgm:pt>
    <dgm:pt modelId="{1C911590-5D6A-484F-8E37-6DE1A43684B4}">
      <dgm:prSet phldrT="[Text]"/>
      <dgm:spPr/>
      <dgm:t>
        <a:bodyPr/>
        <a:lstStyle/>
        <a:p>
          <a:r>
            <a:rPr lang="en-US" b="1" dirty="0"/>
            <a:t>Analytical Solution</a:t>
          </a:r>
          <a:endParaRPr lang="en-US" dirty="0"/>
        </a:p>
      </dgm:t>
    </dgm:pt>
    <dgm:pt modelId="{BF2D610E-3861-408F-B5B4-158BC9472E21}" type="parTrans" cxnId="{A684C8ED-AE02-4240-AC3C-321509D43377}">
      <dgm:prSet/>
      <dgm:spPr/>
      <dgm:t>
        <a:bodyPr/>
        <a:lstStyle/>
        <a:p>
          <a:endParaRPr lang="en-US"/>
        </a:p>
      </dgm:t>
    </dgm:pt>
    <dgm:pt modelId="{CFAE2549-AFB3-454D-8ABC-3468590CE81D}" type="sibTrans" cxnId="{A684C8ED-AE02-4240-AC3C-321509D43377}">
      <dgm:prSet/>
      <dgm:spPr/>
      <dgm:t>
        <a:bodyPr/>
        <a:lstStyle/>
        <a:p>
          <a:endParaRPr lang="en-US"/>
        </a:p>
      </dgm:t>
    </dgm:pt>
    <dgm:pt modelId="{FB17D525-3292-4083-8F77-A917C7C4BA96}">
      <dgm:prSet phldrT="[Text]" custT="1"/>
      <dgm:spPr/>
      <dgm:t>
        <a:bodyPr/>
        <a:lstStyle/>
        <a:p>
          <a:r>
            <a:rPr lang="en-US" sz="1600" dirty="0"/>
            <a:t>Build an advertisement engine that are ads targeted and customer targeted (millennial)</a:t>
          </a:r>
        </a:p>
      </dgm:t>
    </dgm:pt>
    <dgm:pt modelId="{C64DF0EA-85D4-479C-BBBA-E9BDA7DF27A7}" type="parTrans" cxnId="{2ACD0131-510B-446B-964F-EF19E34AF5B9}">
      <dgm:prSet/>
      <dgm:spPr/>
      <dgm:t>
        <a:bodyPr/>
        <a:lstStyle/>
        <a:p>
          <a:endParaRPr lang="en-US"/>
        </a:p>
      </dgm:t>
    </dgm:pt>
    <dgm:pt modelId="{409CB556-009C-4AFB-91EF-072BE6AB9BE1}" type="sibTrans" cxnId="{2ACD0131-510B-446B-964F-EF19E34AF5B9}">
      <dgm:prSet/>
      <dgm:spPr/>
      <dgm:t>
        <a:bodyPr/>
        <a:lstStyle/>
        <a:p>
          <a:endParaRPr lang="en-US"/>
        </a:p>
      </dgm:t>
    </dgm:pt>
    <dgm:pt modelId="{ED2C6697-9E1C-4D6F-B7D4-6782DA28FB99}">
      <dgm:prSet phldrT="[Text]" custT="1"/>
      <dgm:spPr/>
      <dgm:t>
        <a:bodyPr/>
        <a:lstStyle/>
        <a:p>
          <a:r>
            <a:rPr lang="en-US" sz="1600" b="1" dirty="0"/>
            <a:t>Implementation</a:t>
          </a:r>
          <a:endParaRPr lang="en-US" sz="1600" dirty="0"/>
        </a:p>
      </dgm:t>
    </dgm:pt>
    <dgm:pt modelId="{A639ED20-70E5-47A1-B0BB-63688A7494C5}" type="parTrans" cxnId="{912C1D39-A923-4A4E-9092-CD2737ECBE96}">
      <dgm:prSet/>
      <dgm:spPr/>
      <dgm:t>
        <a:bodyPr/>
        <a:lstStyle/>
        <a:p>
          <a:endParaRPr lang="en-US"/>
        </a:p>
      </dgm:t>
    </dgm:pt>
    <dgm:pt modelId="{1EC85CA4-D10A-4230-8298-E7CBE1236BE7}" type="sibTrans" cxnId="{912C1D39-A923-4A4E-9092-CD2737ECBE96}">
      <dgm:prSet/>
      <dgm:spPr/>
      <dgm:t>
        <a:bodyPr/>
        <a:lstStyle/>
        <a:p>
          <a:endParaRPr lang="en-US"/>
        </a:p>
      </dgm:t>
    </dgm:pt>
    <dgm:pt modelId="{B827A133-7E10-473D-8F45-87DA4138A769}">
      <dgm:prSet phldrT="[Text]" custT="1"/>
      <dgm:spPr/>
      <dgm:t>
        <a:bodyPr/>
        <a:lstStyle/>
        <a:p>
          <a:pPr>
            <a:buFont typeface="Wingdings" pitchFamily="2" charset="2"/>
            <a:buChar char="q"/>
          </a:pPr>
          <a:r>
            <a:rPr lang="en-US" sz="1500" dirty="0"/>
            <a:t> Analyze our millennial customer to understanding their cruise preference</a:t>
          </a:r>
        </a:p>
      </dgm:t>
    </dgm:pt>
    <dgm:pt modelId="{95E71EA2-1D42-4864-BCA0-525B0DA445B5}" type="parTrans" cxnId="{EC3B9A00-3CF0-4C70-9142-EE3F1E179D54}">
      <dgm:prSet/>
      <dgm:spPr/>
      <dgm:t>
        <a:bodyPr/>
        <a:lstStyle/>
        <a:p>
          <a:endParaRPr lang="en-US"/>
        </a:p>
      </dgm:t>
    </dgm:pt>
    <dgm:pt modelId="{7831DAF2-B6A2-44B3-84D8-9F6C3B2BB1FC}" type="sibTrans" cxnId="{EC3B9A00-3CF0-4C70-9142-EE3F1E179D54}">
      <dgm:prSet/>
      <dgm:spPr/>
      <dgm:t>
        <a:bodyPr/>
        <a:lstStyle/>
        <a:p>
          <a:endParaRPr lang="en-US"/>
        </a:p>
      </dgm:t>
    </dgm:pt>
    <dgm:pt modelId="{1423971A-A055-FF47-ABC5-A34BA3A7530A}">
      <dgm:prSet custT="1"/>
      <dgm:spPr/>
      <dgm:t>
        <a:bodyPr/>
        <a:lstStyle/>
        <a:p>
          <a:pPr>
            <a:buNone/>
          </a:pPr>
          <a:r>
            <a:rPr lang="en-US" sz="1500" dirty="0"/>
            <a:t>Design different ads based on those preference</a:t>
          </a:r>
        </a:p>
      </dgm:t>
    </dgm:pt>
    <dgm:pt modelId="{F66A9E2C-A4CD-6449-A7CC-142DCB770E95}" type="parTrans" cxnId="{106345A7-F9CD-B846-825E-D0F1D544F6E4}">
      <dgm:prSet/>
      <dgm:spPr/>
      <dgm:t>
        <a:bodyPr/>
        <a:lstStyle/>
        <a:p>
          <a:endParaRPr lang="en-US"/>
        </a:p>
      </dgm:t>
    </dgm:pt>
    <dgm:pt modelId="{5AD42562-52A1-5A4F-95F9-41B73481E959}" type="sibTrans" cxnId="{106345A7-F9CD-B846-825E-D0F1D544F6E4}">
      <dgm:prSet/>
      <dgm:spPr/>
      <dgm:t>
        <a:bodyPr/>
        <a:lstStyle/>
        <a:p>
          <a:endParaRPr lang="en-US"/>
        </a:p>
      </dgm:t>
    </dgm:pt>
    <dgm:pt modelId="{E8653032-BE9D-C14D-BB4D-C72C9CEB4731}">
      <dgm:prSet custT="1"/>
      <dgm:spPr/>
      <dgm:t>
        <a:bodyPr/>
        <a:lstStyle/>
        <a:p>
          <a:pPr>
            <a:buNone/>
          </a:pPr>
          <a:r>
            <a:rPr lang="en-US" sz="1500" dirty="0"/>
            <a:t>Collect millennial personal and online activities from third party (double click)</a:t>
          </a:r>
        </a:p>
      </dgm:t>
    </dgm:pt>
    <dgm:pt modelId="{74F4CD7E-77AA-674E-9B90-FC774AB07B2B}" type="parTrans" cxnId="{19445331-B9BB-6849-8EEA-8087D9023C76}">
      <dgm:prSet/>
      <dgm:spPr/>
      <dgm:t>
        <a:bodyPr/>
        <a:lstStyle/>
        <a:p>
          <a:endParaRPr lang="en-US"/>
        </a:p>
      </dgm:t>
    </dgm:pt>
    <dgm:pt modelId="{623E5254-45A4-9E44-AB4B-E086F290E0C5}" type="sibTrans" cxnId="{19445331-B9BB-6849-8EEA-8087D9023C76}">
      <dgm:prSet/>
      <dgm:spPr/>
      <dgm:t>
        <a:bodyPr/>
        <a:lstStyle/>
        <a:p>
          <a:endParaRPr lang="en-US"/>
        </a:p>
      </dgm:t>
    </dgm:pt>
    <dgm:pt modelId="{F5219F74-69E5-A84C-95FC-49A4E98AF09D}">
      <dgm:prSet custT="1"/>
      <dgm:spPr/>
      <dgm:t>
        <a:bodyPr/>
        <a:lstStyle/>
        <a:p>
          <a:pPr>
            <a:buNone/>
          </a:pPr>
          <a:r>
            <a:rPr lang="en-US" sz="1500" dirty="0"/>
            <a:t>Text mine social media platform to understand trends</a:t>
          </a:r>
        </a:p>
      </dgm:t>
    </dgm:pt>
    <dgm:pt modelId="{11917998-23CF-304E-B409-7CD8BEB31011}" type="parTrans" cxnId="{232735F3-943E-464D-9443-3DD6C1467C22}">
      <dgm:prSet/>
      <dgm:spPr/>
      <dgm:t>
        <a:bodyPr/>
        <a:lstStyle/>
        <a:p>
          <a:endParaRPr lang="en-US"/>
        </a:p>
      </dgm:t>
    </dgm:pt>
    <dgm:pt modelId="{5B673301-5F2E-0E41-A578-EA3164635F38}" type="sibTrans" cxnId="{232735F3-943E-464D-9443-3DD6C1467C22}">
      <dgm:prSet/>
      <dgm:spPr/>
      <dgm:t>
        <a:bodyPr/>
        <a:lstStyle/>
        <a:p>
          <a:endParaRPr lang="en-US"/>
        </a:p>
      </dgm:t>
    </dgm:pt>
    <dgm:pt modelId="{97126142-38A9-A04F-9019-33D2A41F8F45}">
      <dgm:prSet custT="1"/>
      <dgm:spPr/>
      <dgm:t>
        <a:bodyPr/>
        <a:lstStyle/>
        <a:p>
          <a:pPr>
            <a:buNone/>
          </a:pPr>
          <a:r>
            <a:rPr lang="en-US" sz="1500" dirty="0"/>
            <a:t>Train deep learning model on millennial online activities and trends to target specific customers with specific ads using the most useful medium</a:t>
          </a:r>
        </a:p>
      </dgm:t>
    </dgm:pt>
    <dgm:pt modelId="{EABE679F-6739-224F-BA7F-A285F386C8B9}" type="parTrans" cxnId="{87880E02-6F81-F245-AAB5-BF87E943E0E2}">
      <dgm:prSet/>
      <dgm:spPr/>
      <dgm:t>
        <a:bodyPr/>
        <a:lstStyle/>
        <a:p>
          <a:endParaRPr lang="en-US"/>
        </a:p>
      </dgm:t>
    </dgm:pt>
    <dgm:pt modelId="{C6D12D42-D522-434F-9D62-67956640EF78}" type="sibTrans" cxnId="{87880E02-6F81-F245-AAB5-BF87E943E0E2}">
      <dgm:prSet/>
      <dgm:spPr/>
      <dgm:t>
        <a:bodyPr/>
        <a:lstStyle/>
        <a:p>
          <a:endParaRPr lang="en-US"/>
        </a:p>
      </dgm:t>
    </dgm:pt>
    <dgm:pt modelId="{A95CF640-75CE-F74C-A292-7D15AC9B271B}">
      <dgm:prSet custT="1"/>
      <dgm:spPr/>
      <dgm:t>
        <a:bodyPr/>
        <a:lstStyle/>
        <a:p>
          <a:pPr>
            <a:buNone/>
          </a:pPr>
          <a:r>
            <a:rPr lang="en-US" sz="1500" dirty="0"/>
            <a:t>Work with third party advertising companies to implement the model</a:t>
          </a:r>
        </a:p>
      </dgm:t>
    </dgm:pt>
    <dgm:pt modelId="{1962E75D-07FB-5D4D-A9F2-F6B355D536B6}" type="parTrans" cxnId="{BD143949-11A6-144E-925B-241C20C19F9C}">
      <dgm:prSet/>
      <dgm:spPr/>
      <dgm:t>
        <a:bodyPr/>
        <a:lstStyle/>
        <a:p>
          <a:endParaRPr lang="en-US"/>
        </a:p>
      </dgm:t>
    </dgm:pt>
    <dgm:pt modelId="{0E8328CE-7D0F-A447-87EF-191506CF908F}" type="sibTrans" cxnId="{BD143949-11A6-144E-925B-241C20C19F9C}">
      <dgm:prSet/>
      <dgm:spPr/>
      <dgm:t>
        <a:bodyPr/>
        <a:lstStyle/>
        <a:p>
          <a:endParaRPr lang="en-US"/>
        </a:p>
      </dgm:t>
    </dgm:pt>
    <dgm:pt modelId="{2B4D098A-2546-8446-97D8-975DBB4F8282}">
      <dgm:prSet custT="1"/>
      <dgm:spPr/>
      <dgm:t>
        <a:bodyPr/>
        <a:lstStyle/>
        <a:p>
          <a:r>
            <a:rPr lang="en-US" sz="1600" dirty="0"/>
            <a:t>Customize the ads to various subgroups, highlighting their likely preferences in cruise vacation</a:t>
          </a:r>
        </a:p>
      </dgm:t>
    </dgm:pt>
    <dgm:pt modelId="{B5D9EFD9-F36D-8541-A7EF-8CEB32FB96BD}" type="parTrans" cxnId="{1098CF1C-E223-2844-8025-4CB004C09FBD}">
      <dgm:prSet/>
      <dgm:spPr/>
      <dgm:t>
        <a:bodyPr/>
        <a:lstStyle/>
        <a:p>
          <a:endParaRPr lang="en-US"/>
        </a:p>
      </dgm:t>
    </dgm:pt>
    <dgm:pt modelId="{04065596-14AB-D148-B539-C46E7CFC006A}" type="sibTrans" cxnId="{1098CF1C-E223-2844-8025-4CB004C09FBD}">
      <dgm:prSet/>
      <dgm:spPr/>
      <dgm:t>
        <a:bodyPr/>
        <a:lstStyle/>
        <a:p>
          <a:endParaRPr lang="en-US"/>
        </a:p>
      </dgm:t>
    </dgm:pt>
    <dgm:pt modelId="{4253CC0B-52D9-AC44-B840-B8508DB97041}">
      <dgm:prSet custT="1"/>
      <dgm:spPr/>
      <dgm:t>
        <a:bodyPr/>
        <a:lstStyle/>
        <a:p>
          <a:r>
            <a:rPr lang="en-US" sz="1600" dirty="0"/>
            <a:t>Use deep learning to target only millennial and predict what ads and online platform will be useful for different subgroups of millennial based on trends and data collected from their online activities</a:t>
          </a:r>
        </a:p>
      </dgm:t>
    </dgm:pt>
    <dgm:pt modelId="{C584FBDF-C37B-6F4A-96D3-CF1CC4681489}" type="parTrans" cxnId="{8D7D75BC-CA6A-4243-9AC4-7869C365E7C4}">
      <dgm:prSet/>
      <dgm:spPr/>
      <dgm:t>
        <a:bodyPr/>
        <a:lstStyle/>
        <a:p>
          <a:endParaRPr lang="en-US"/>
        </a:p>
      </dgm:t>
    </dgm:pt>
    <dgm:pt modelId="{A6A80890-1BDC-1447-A1D7-C7B01C9CB129}" type="sibTrans" cxnId="{8D7D75BC-CA6A-4243-9AC4-7869C365E7C4}">
      <dgm:prSet/>
      <dgm:spPr/>
      <dgm:t>
        <a:bodyPr/>
        <a:lstStyle/>
        <a:p>
          <a:endParaRPr lang="en-US"/>
        </a:p>
      </dgm:t>
    </dgm:pt>
    <dgm:pt modelId="{50CE6408-9DEE-4B62-86B5-0DFA5AC33316}" type="pres">
      <dgm:prSet presAssocID="{BB20417C-4160-4266-AB05-70E110FB81C5}" presName="Name0" presStyleCnt="0">
        <dgm:presLayoutVars>
          <dgm:dir/>
          <dgm:animLvl val="lvl"/>
          <dgm:resizeHandles val="exact"/>
        </dgm:presLayoutVars>
      </dgm:prSet>
      <dgm:spPr/>
    </dgm:pt>
    <dgm:pt modelId="{066B2144-8500-4AF1-8BC7-4C0C329C4E8D}" type="pres">
      <dgm:prSet presAssocID="{1C911590-5D6A-484F-8E37-6DE1A43684B4}" presName="linNode" presStyleCnt="0"/>
      <dgm:spPr/>
    </dgm:pt>
    <dgm:pt modelId="{27B1F79B-047F-4AF8-ABA8-B0F44754FD03}" type="pres">
      <dgm:prSet presAssocID="{1C911590-5D6A-484F-8E37-6DE1A43684B4}" presName="parentText" presStyleLbl="alignNode1" presStyleIdx="0" presStyleCnt="2">
        <dgm:presLayoutVars>
          <dgm:chMax val="1"/>
          <dgm:bulletEnabled/>
        </dgm:presLayoutVars>
      </dgm:prSet>
      <dgm:spPr/>
    </dgm:pt>
    <dgm:pt modelId="{85C4BF84-7807-4ACF-8A7D-39F05EA3DE81}" type="pres">
      <dgm:prSet presAssocID="{1C911590-5D6A-484F-8E37-6DE1A43684B4}" presName="descendantText" presStyleLbl="alignAccFollowNode1" presStyleIdx="0" presStyleCnt="2">
        <dgm:presLayoutVars>
          <dgm:bulletEnabled/>
        </dgm:presLayoutVars>
      </dgm:prSet>
      <dgm:spPr/>
    </dgm:pt>
    <dgm:pt modelId="{114934F6-8B7B-42F2-BAEF-FB0418C58003}" type="pres">
      <dgm:prSet presAssocID="{CFAE2549-AFB3-454D-8ABC-3468590CE81D}" presName="sp" presStyleCnt="0"/>
      <dgm:spPr/>
    </dgm:pt>
    <dgm:pt modelId="{96992DA8-4C3E-4CB9-BE44-BDCA98CDEA0A}" type="pres">
      <dgm:prSet presAssocID="{ED2C6697-9E1C-4D6F-B7D4-6782DA28FB99}" presName="linNode" presStyleCnt="0"/>
      <dgm:spPr/>
    </dgm:pt>
    <dgm:pt modelId="{FB1C3F43-A6C6-4E4A-B8F4-8BEBB66A45DD}" type="pres">
      <dgm:prSet presAssocID="{ED2C6697-9E1C-4D6F-B7D4-6782DA28FB99}" presName="parentText" presStyleLbl="alignNode1" presStyleIdx="1" presStyleCnt="2">
        <dgm:presLayoutVars>
          <dgm:chMax val="1"/>
          <dgm:bulletEnabled/>
        </dgm:presLayoutVars>
      </dgm:prSet>
      <dgm:spPr/>
    </dgm:pt>
    <dgm:pt modelId="{65D51BC2-32D4-4EAA-A991-16C222D4F767}" type="pres">
      <dgm:prSet presAssocID="{ED2C6697-9E1C-4D6F-B7D4-6782DA28FB99}" presName="descendantText" presStyleLbl="alignAccFollowNode1" presStyleIdx="1" presStyleCnt="2">
        <dgm:presLayoutVars>
          <dgm:bulletEnabled/>
        </dgm:presLayoutVars>
      </dgm:prSet>
      <dgm:spPr/>
    </dgm:pt>
  </dgm:ptLst>
  <dgm:cxnLst>
    <dgm:cxn modelId="{EC3B9A00-3CF0-4C70-9142-EE3F1E179D54}" srcId="{ED2C6697-9E1C-4D6F-B7D4-6782DA28FB99}" destId="{B827A133-7E10-473D-8F45-87DA4138A769}" srcOrd="0" destOrd="0" parTransId="{95E71EA2-1D42-4864-BCA0-525B0DA445B5}" sibTransId="{7831DAF2-B6A2-44B3-84D8-9F6C3B2BB1FC}"/>
    <dgm:cxn modelId="{87880E02-6F81-F245-AAB5-BF87E943E0E2}" srcId="{ED2C6697-9E1C-4D6F-B7D4-6782DA28FB99}" destId="{97126142-38A9-A04F-9019-33D2A41F8F45}" srcOrd="4" destOrd="0" parTransId="{EABE679F-6739-224F-BA7F-A285F386C8B9}" sibTransId="{C6D12D42-D522-434F-9D62-67956640EF78}"/>
    <dgm:cxn modelId="{E2D73F04-1BDA-3749-9D12-880C0F59724C}" type="presOf" srcId="{1423971A-A055-FF47-ABC5-A34BA3A7530A}" destId="{65D51BC2-32D4-4EAA-A991-16C222D4F767}" srcOrd="0" destOrd="1" presId="urn:microsoft.com/office/officeart/2016/7/layout/VerticalSolidActionList"/>
    <dgm:cxn modelId="{1098CF1C-E223-2844-8025-4CB004C09FBD}" srcId="{1C911590-5D6A-484F-8E37-6DE1A43684B4}" destId="{2B4D098A-2546-8446-97D8-975DBB4F8282}" srcOrd="1" destOrd="0" parTransId="{B5D9EFD9-F36D-8541-A7EF-8CEB32FB96BD}" sibTransId="{04065596-14AB-D148-B539-C46E7CFC006A}"/>
    <dgm:cxn modelId="{40B28A2B-C4C7-2E44-B0DC-183A1BCDDDB2}" type="presOf" srcId="{4253CC0B-52D9-AC44-B840-B8508DB97041}" destId="{85C4BF84-7807-4ACF-8A7D-39F05EA3DE81}" srcOrd="0" destOrd="2" presId="urn:microsoft.com/office/officeart/2016/7/layout/VerticalSolidActionList"/>
    <dgm:cxn modelId="{2ACD0131-510B-446B-964F-EF19E34AF5B9}" srcId="{1C911590-5D6A-484F-8E37-6DE1A43684B4}" destId="{FB17D525-3292-4083-8F77-A917C7C4BA96}" srcOrd="0" destOrd="0" parTransId="{C64DF0EA-85D4-479C-BBBA-E9BDA7DF27A7}" sibTransId="{409CB556-009C-4AFB-91EF-072BE6AB9BE1}"/>
    <dgm:cxn modelId="{19445331-B9BB-6849-8EEA-8087D9023C76}" srcId="{ED2C6697-9E1C-4D6F-B7D4-6782DA28FB99}" destId="{E8653032-BE9D-C14D-BB4D-C72C9CEB4731}" srcOrd="2" destOrd="0" parTransId="{74F4CD7E-77AA-674E-9B90-FC774AB07B2B}" sibTransId="{623E5254-45A4-9E44-AB4B-E086F290E0C5}"/>
    <dgm:cxn modelId="{E1B31236-F89C-A547-8F8F-ED4FC94F68BF}" type="presOf" srcId="{2B4D098A-2546-8446-97D8-975DBB4F8282}" destId="{85C4BF84-7807-4ACF-8A7D-39F05EA3DE81}" srcOrd="0" destOrd="1" presId="urn:microsoft.com/office/officeart/2016/7/layout/VerticalSolidActionList"/>
    <dgm:cxn modelId="{912C1D39-A923-4A4E-9092-CD2737ECBE96}" srcId="{BB20417C-4160-4266-AB05-70E110FB81C5}" destId="{ED2C6697-9E1C-4D6F-B7D4-6782DA28FB99}" srcOrd="1" destOrd="0" parTransId="{A639ED20-70E5-47A1-B0BB-63688A7494C5}" sibTransId="{1EC85CA4-D10A-4230-8298-E7CBE1236BE7}"/>
    <dgm:cxn modelId="{45F0203E-DD7B-45B3-9270-81713954ECED}" type="presOf" srcId="{B827A133-7E10-473D-8F45-87DA4138A769}" destId="{65D51BC2-32D4-4EAA-A991-16C222D4F767}" srcOrd="0" destOrd="0" presId="urn:microsoft.com/office/officeart/2016/7/layout/VerticalSolidActionList"/>
    <dgm:cxn modelId="{BD143949-11A6-144E-925B-241C20C19F9C}" srcId="{ED2C6697-9E1C-4D6F-B7D4-6782DA28FB99}" destId="{A95CF640-75CE-F74C-A292-7D15AC9B271B}" srcOrd="5" destOrd="0" parTransId="{1962E75D-07FB-5D4D-A9F2-F6B355D536B6}" sibTransId="{0E8328CE-7D0F-A447-87EF-191506CF908F}"/>
    <dgm:cxn modelId="{4C143457-7875-4CE6-9549-880219A8CF95}" type="presOf" srcId="{ED2C6697-9E1C-4D6F-B7D4-6782DA28FB99}" destId="{FB1C3F43-A6C6-4E4A-B8F4-8BEBB66A45DD}" srcOrd="0" destOrd="0" presId="urn:microsoft.com/office/officeart/2016/7/layout/VerticalSolidActionList"/>
    <dgm:cxn modelId="{02C87260-22E1-9641-90DE-38BB2F9204E8}" type="presOf" srcId="{F5219F74-69E5-A84C-95FC-49A4E98AF09D}" destId="{65D51BC2-32D4-4EAA-A991-16C222D4F767}" srcOrd="0" destOrd="3" presId="urn:microsoft.com/office/officeart/2016/7/layout/VerticalSolidActionList"/>
    <dgm:cxn modelId="{7F43C27D-F128-4A69-9987-6D726CD8BDB2}" type="presOf" srcId="{FB17D525-3292-4083-8F77-A917C7C4BA96}" destId="{85C4BF84-7807-4ACF-8A7D-39F05EA3DE81}" srcOrd="0" destOrd="0" presId="urn:microsoft.com/office/officeart/2016/7/layout/VerticalSolidActionList"/>
    <dgm:cxn modelId="{5F914090-7637-664F-B41E-3DF7648F78D2}" type="presOf" srcId="{A95CF640-75CE-F74C-A292-7D15AC9B271B}" destId="{65D51BC2-32D4-4EAA-A991-16C222D4F767}" srcOrd="0" destOrd="5" presId="urn:microsoft.com/office/officeart/2016/7/layout/VerticalSolidActionList"/>
    <dgm:cxn modelId="{13C555A5-8846-4A0D-B98C-9303C0984371}" type="presOf" srcId="{BB20417C-4160-4266-AB05-70E110FB81C5}" destId="{50CE6408-9DEE-4B62-86B5-0DFA5AC33316}" srcOrd="0" destOrd="0" presId="urn:microsoft.com/office/officeart/2016/7/layout/VerticalSolidActionList"/>
    <dgm:cxn modelId="{106345A7-F9CD-B846-825E-D0F1D544F6E4}" srcId="{ED2C6697-9E1C-4D6F-B7D4-6782DA28FB99}" destId="{1423971A-A055-FF47-ABC5-A34BA3A7530A}" srcOrd="1" destOrd="0" parTransId="{F66A9E2C-A4CD-6449-A7CC-142DCB770E95}" sibTransId="{5AD42562-52A1-5A4F-95F9-41B73481E959}"/>
    <dgm:cxn modelId="{8D7D75BC-CA6A-4243-9AC4-7869C365E7C4}" srcId="{1C911590-5D6A-484F-8E37-6DE1A43684B4}" destId="{4253CC0B-52D9-AC44-B840-B8508DB97041}" srcOrd="2" destOrd="0" parTransId="{C584FBDF-C37B-6F4A-96D3-CF1CC4681489}" sibTransId="{A6A80890-1BDC-1447-A1D7-C7B01C9CB129}"/>
    <dgm:cxn modelId="{DE7F17C3-B1F5-C542-9E81-D86E1CA3049A}" type="presOf" srcId="{E8653032-BE9D-C14D-BB4D-C72C9CEB4731}" destId="{65D51BC2-32D4-4EAA-A991-16C222D4F767}" srcOrd="0" destOrd="2" presId="urn:microsoft.com/office/officeart/2016/7/layout/VerticalSolidActionList"/>
    <dgm:cxn modelId="{437FE2DA-8FDA-5448-9DA6-C01E052C5AEA}" type="presOf" srcId="{97126142-38A9-A04F-9019-33D2A41F8F45}" destId="{65D51BC2-32D4-4EAA-A991-16C222D4F767}" srcOrd="0" destOrd="4" presId="urn:microsoft.com/office/officeart/2016/7/layout/VerticalSolidActionList"/>
    <dgm:cxn modelId="{A684C8ED-AE02-4240-AC3C-321509D43377}" srcId="{BB20417C-4160-4266-AB05-70E110FB81C5}" destId="{1C911590-5D6A-484F-8E37-6DE1A43684B4}" srcOrd="0" destOrd="0" parTransId="{BF2D610E-3861-408F-B5B4-158BC9472E21}" sibTransId="{CFAE2549-AFB3-454D-8ABC-3468590CE81D}"/>
    <dgm:cxn modelId="{3E12E5ED-68A8-4C3E-913B-25E495295601}" type="presOf" srcId="{1C911590-5D6A-484F-8E37-6DE1A43684B4}" destId="{27B1F79B-047F-4AF8-ABA8-B0F44754FD03}" srcOrd="0" destOrd="0" presId="urn:microsoft.com/office/officeart/2016/7/layout/VerticalSolidActionList"/>
    <dgm:cxn modelId="{232735F3-943E-464D-9443-3DD6C1467C22}" srcId="{ED2C6697-9E1C-4D6F-B7D4-6782DA28FB99}" destId="{F5219F74-69E5-A84C-95FC-49A4E98AF09D}" srcOrd="3" destOrd="0" parTransId="{11917998-23CF-304E-B409-7CD8BEB31011}" sibTransId="{5B673301-5F2E-0E41-A578-EA3164635F38}"/>
    <dgm:cxn modelId="{1705A477-6DD2-4C54-9110-3F353B6314CE}" type="presParOf" srcId="{50CE6408-9DEE-4B62-86B5-0DFA5AC33316}" destId="{066B2144-8500-4AF1-8BC7-4C0C329C4E8D}" srcOrd="0" destOrd="0" presId="urn:microsoft.com/office/officeart/2016/7/layout/VerticalSolidActionList"/>
    <dgm:cxn modelId="{C4103FB1-09EC-4394-891A-02CC1BDC957C}" type="presParOf" srcId="{066B2144-8500-4AF1-8BC7-4C0C329C4E8D}" destId="{27B1F79B-047F-4AF8-ABA8-B0F44754FD03}" srcOrd="0" destOrd="0" presId="urn:microsoft.com/office/officeart/2016/7/layout/VerticalSolidActionList"/>
    <dgm:cxn modelId="{0004D325-C60E-4F5A-9400-DF1A78A2F6D9}" type="presParOf" srcId="{066B2144-8500-4AF1-8BC7-4C0C329C4E8D}" destId="{85C4BF84-7807-4ACF-8A7D-39F05EA3DE81}" srcOrd="1" destOrd="0" presId="urn:microsoft.com/office/officeart/2016/7/layout/VerticalSolidActionList"/>
    <dgm:cxn modelId="{E29882C8-237C-4427-8CE1-AB24117E09B7}" type="presParOf" srcId="{50CE6408-9DEE-4B62-86B5-0DFA5AC33316}" destId="{114934F6-8B7B-42F2-BAEF-FB0418C58003}" srcOrd="1" destOrd="0" presId="urn:microsoft.com/office/officeart/2016/7/layout/VerticalSolidActionList"/>
    <dgm:cxn modelId="{E20F1036-5C10-49A6-B07B-651158F3C2A6}" type="presParOf" srcId="{50CE6408-9DEE-4B62-86B5-0DFA5AC33316}" destId="{96992DA8-4C3E-4CB9-BE44-BDCA98CDEA0A}" srcOrd="2" destOrd="0" presId="urn:microsoft.com/office/officeart/2016/7/layout/VerticalSolidActionList"/>
    <dgm:cxn modelId="{44775890-7D03-42F7-8BE4-6FD58E7D44AF}" type="presParOf" srcId="{96992DA8-4C3E-4CB9-BE44-BDCA98CDEA0A}" destId="{FB1C3F43-A6C6-4E4A-B8F4-8BEBB66A45DD}" srcOrd="0" destOrd="0" presId="urn:microsoft.com/office/officeart/2016/7/layout/VerticalSolidActionList"/>
    <dgm:cxn modelId="{1E378F7E-815C-4083-9453-39277491148F}" type="presParOf" srcId="{96992DA8-4C3E-4CB9-BE44-BDCA98CDEA0A}" destId="{65D51BC2-32D4-4EAA-A991-16C222D4F767}" srcOrd="1" destOrd="0" presId="urn:microsoft.com/office/officeart/2016/7/layout/VerticalSolidActionList"/>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5E1EEA5-98E5-417F-8658-973D4B67E991}" type="doc">
      <dgm:prSet loTypeId="urn:microsoft.com/office/officeart/2005/8/layout/radial3" loCatId="matrix" qsTypeId="urn:microsoft.com/office/officeart/2005/8/quickstyle/simple1" qsCatId="simple" csTypeId="urn:microsoft.com/office/officeart/2005/8/colors/colorful5" csCatId="colorful" phldr="1"/>
      <dgm:spPr/>
      <dgm:t>
        <a:bodyPr/>
        <a:lstStyle/>
        <a:p>
          <a:endParaRPr lang="en-US"/>
        </a:p>
      </dgm:t>
    </dgm:pt>
    <dgm:pt modelId="{4EA78588-3C06-4BEB-96B4-7A25655C94F9}">
      <dgm:prSet phldrT="[Text]"/>
      <dgm:spPr/>
      <dgm:t>
        <a:bodyPr/>
        <a:lstStyle/>
        <a:p>
          <a:r>
            <a:rPr lang="en-US" dirty="0"/>
            <a:t>Team</a:t>
          </a:r>
        </a:p>
      </dgm:t>
    </dgm:pt>
    <dgm:pt modelId="{8D0F4417-4819-4819-A88A-6CE7BE800ECD}" type="parTrans" cxnId="{E0E61BE9-677C-4FEE-B3F0-D41ED96EB866}">
      <dgm:prSet/>
      <dgm:spPr/>
      <dgm:t>
        <a:bodyPr/>
        <a:lstStyle/>
        <a:p>
          <a:endParaRPr lang="en-US"/>
        </a:p>
      </dgm:t>
    </dgm:pt>
    <dgm:pt modelId="{A806A1E3-842F-4DB2-9344-383999971CEA}" type="sibTrans" cxnId="{E0E61BE9-677C-4FEE-B3F0-D41ED96EB866}">
      <dgm:prSet/>
      <dgm:spPr/>
      <dgm:t>
        <a:bodyPr/>
        <a:lstStyle/>
        <a:p>
          <a:endParaRPr lang="en-US"/>
        </a:p>
      </dgm:t>
    </dgm:pt>
    <dgm:pt modelId="{CC0B2B56-A39C-4F17-BE06-2474C1305BA4}">
      <dgm:prSet phldrT="[Text]"/>
      <dgm:spPr/>
      <dgm:t>
        <a:bodyPr/>
        <a:lstStyle/>
        <a:p>
          <a:pPr>
            <a:buFont typeface="Wingdings" pitchFamily="2" charset="2"/>
            <a:buChar char="ü"/>
          </a:pPr>
          <a:r>
            <a:rPr lang="en-US" dirty="0"/>
            <a:t>1 Business Analyst:  ($55,000 per year)</a:t>
          </a:r>
        </a:p>
      </dgm:t>
    </dgm:pt>
    <dgm:pt modelId="{B77A5716-9942-4B90-B443-49F46AB19E91}" type="parTrans" cxnId="{33E022D9-0CBE-43A6-B49B-FB533494CAD5}">
      <dgm:prSet/>
      <dgm:spPr/>
      <dgm:t>
        <a:bodyPr/>
        <a:lstStyle/>
        <a:p>
          <a:endParaRPr lang="en-US"/>
        </a:p>
      </dgm:t>
    </dgm:pt>
    <dgm:pt modelId="{F5CCC7C9-E89F-484E-9029-6C7DF42FF494}" type="sibTrans" cxnId="{33E022D9-0CBE-43A6-B49B-FB533494CAD5}">
      <dgm:prSet/>
      <dgm:spPr/>
      <dgm:t>
        <a:bodyPr/>
        <a:lstStyle/>
        <a:p>
          <a:endParaRPr lang="en-US"/>
        </a:p>
      </dgm:t>
    </dgm:pt>
    <dgm:pt modelId="{9EE4EA38-3C84-48C7-B201-13A70E8C0F26}">
      <dgm:prSet phldrT="[Text]"/>
      <dgm:spPr/>
      <dgm:t>
        <a:bodyPr/>
        <a:lstStyle/>
        <a:p>
          <a:pPr>
            <a:buFont typeface="Wingdings" pitchFamily="2" charset="2"/>
            <a:buChar char="ü"/>
          </a:pPr>
          <a:r>
            <a:rPr lang="en-US" dirty="0"/>
            <a:t>2 Digital Market Analyst: $45,000 per year each</a:t>
          </a:r>
        </a:p>
      </dgm:t>
    </dgm:pt>
    <dgm:pt modelId="{C1DFD83B-1EF4-4891-8408-B47414C1F8C6}" type="parTrans" cxnId="{D0ED3CE2-D235-47A5-ABD4-AF9E9E3AB87B}">
      <dgm:prSet/>
      <dgm:spPr/>
      <dgm:t>
        <a:bodyPr/>
        <a:lstStyle/>
        <a:p>
          <a:endParaRPr lang="en-US"/>
        </a:p>
      </dgm:t>
    </dgm:pt>
    <dgm:pt modelId="{9A8E9E44-3792-4C65-A75B-EF9FDE7C85E3}" type="sibTrans" cxnId="{D0ED3CE2-D235-47A5-ABD4-AF9E9E3AB87B}">
      <dgm:prSet/>
      <dgm:spPr/>
      <dgm:t>
        <a:bodyPr/>
        <a:lstStyle/>
        <a:p>
          <a:endParaRPr lang="en-US"/>
        </a:p>
      </dgm:t>
    </dgm:pt>
    <dgm:pt modelId="{B3EB330A-D61A-464A-8E09-888BF70C774A}">
      <dgm:prSet phldrT="[Text]"/>
      <dgm:spPr/>
      <dgm:t>
        <a:bodyPr/>
        <a:lstStyle/>
        <a:p>
          <a:r>
            <a:rPr lang="en-US" dirty="0"/>
            <a:t>1 Database Engineer: $90,000 per year</a:t>
          </a:r>
        </a:p>
      </dgm:t>
    </dgm:pt>
    <dgm:pt modelId="{3C7596EB-BBBB-4C6C-A990-AE03EF86AACA}" type="parTrans" cxnId="{FBD7D01D-B10C-4038-8BFB-241EA9A65601}">
      <dgm:prSet/>
      <dgm:spPr/>
      <dgm:t>
        <a:bodyPr/>
        <a:lstStyle/>
        <a:p>
          <a:endParaRPr lang="en-US"/>
        </a:p>
      </dgm:t>
    </dgm:pt>
    <dgm:pt modelId="{5A5EBA94-C0A7-480D-AEC8-B23785B7DBB4}" type="sibTrans" cxnId="{FBD7D01D-B10C-4038-8BFB-241EA9A65601}">
      <dgm:prSet/>
      <dgm:spPr/>
      <dgm:t>
        <a:bodyPr/>
        <a:lstStyle/>
        <a:p>
          <a:endParaRPr lang="en-US"/>
        </a:p>
      </dgm:t>
    </dgm:pt>
    <dgm:pt modelId="{627B2430-50F4-1242-B0DF-F21C96166E8A}">
      <dgm:prSet/>
      <dgm:spPr/>
      <dgm:t>
        <a:bodyPr/>
        <a:lstStyle/>
        <a:p>
          <a:r>
            <a:rPr lang="en-US" dirty="0"/>
            <a:t>1 Compliance officer: $66,000 per year</a:t>
          </a:r>
        </a:p>
      </dgm:t>
    </dgm:pt>
    <dgm:pt modelId="{5B1E743C-1165-6947-B915-5DED08B91816}" type="parTrans" cxnId="{27F6E1BA-BE87-C54B-AA4D-710AFB6735AB}">
      <dgm:prSet/>
      <dgm:spPr/>
      <dgm:t>
        <a:bodyPr/>
        <a:lstStyle/>
        <a:p>
          <a:endParaRPr lang="en-US"/>
        </a:p>
      </dgm:t>
    </dgm:pt>
    <dgm:pt modelId="{26C00DA9-03A4-BD46-B357-1A880A71F424}" type="sibTrans" cxnId="{27F6E1BA-BE87-C54B-AA4D-710AFB6735AB}">
      <dgm:prSet/>
      <dgm:spPr/>
      <dgm:t>
        <a:bodyPr/>
        <a:lstStyle/>
        <a:p>
          <a:endParaRPr lang="en-US"/>
        </a:p>
      </dgm:t>
    </dgm:pt>
    <dgm:pt modelId="{57917350-0F6C-2849-838B-E113F13E4000}">
      <dgm:prSet/>
      <dgm:spPr/>
      <dgm:t>
        <a:bodyPr/>
        <a:lstStyle/>
        <a:p>
          <a:r>
            <a:rPr lang="en-US" dirty="0"/>
            <a:t>2 Data scientist: $125,000 per year each</a:t>
          </a:r>
        </a:p>
      </dgm:t>
    </dgm:pt>
    <dgm:pt modelId="{42B08866-C0B3-454A-9AAA-47ADBB566A77}" type="parTrans" cxnId="{DEC58925-2152-094D-808F-C5550A979FB7}">
      <dgm:prSet/>
      <dgm:spPr/>
      <dgm:t>
        <a:bodyPr/>
        <a:lstStyle/>
        <a:p>
          <a:endParaRPr lang="en-US"/>
        </a:p>
      </dgm:t>
    </dgm:pt>
    <dgm:pt modelId="{DB193ACB-42F6-2B4D-933F-C56558EAD857}" type="sibTrans" cxnId="{DEC58925-2152-094D-808F-C5550A979FB7}">
      <dgm:prSet/>
      <dgm:spPr/>
      <dgm:t>
        <a:bodyPr/>
        <a:lstStyle/>
        <a:p>
          <a:endParaRPr lang="en-US"/>
        </a:p>
      </dgm:t>
    </dgm:pt>
    <dgm:pt modelId="{D0C85ED3-B8F5-D44F-A639-B1095E145D6A}">
      <dgm:prSet phldrT="[Text]"/>
      <dgm:spPr/>
      <dgm:t>
        <a:bodyPr/>
        <a:lstStyle/>
        <a:p>
          <a:pPr>
            <a:buFont typeface="Wingdings" pitchFamily="2" charset="2"/>
            <a:buChar char="ü"/>
          </a:pPr>
          <a:r>
            <a:rPr lang="en-US" dirty="0"/>
            <a:t>2 Data Analysts:  $63,000 per year each</a:t>
          </a:r>
        </a:p>
      </dgm:t>
    </dgm:pt>
    <dgm:pt modelId="{D27BF5F2-DDFA-834F-B7FF-84D81A4A2D2E}" type="parTrans" cxnId="{B808FE50-5046-4347-9FBE-35F665AAFCDF}">
      <dgm:prSet/>
      <dgm:spPr/>
      <dgm:t>
        <a:bodyPr/>
        <a:lstStyle/>
        <a:p>
          <a:endParaRPr lang="en-US"/>
        </a:p>
      </dgm:t>
    </dgm:pt>
    <dgm:pt modelId="{781E66C6-56AF-FC40-B0B6-980E3DA54E72}" type="sibTrans" cxnId="{B808FE50-5046-4347-9FBE-35F665AAFCDF}">
      <dgm:prSet/>
      <dgm:spPr/>
      <dgm:t>
        <a:bodyPr/>
        <a:lstStyle/>
        <a:p>
          <a:endParaRPr lang="en-US"/>
        </a:p>
      </dgm:t>
    </dgm:pt>
    <dgm:pt modelId="{50597FCD-502E-0744-89F8-38A6F8467467}" type="pres">
      <dgm:prSet presAssocID="{25E1EEA5-98E5-417F-8658-973D4B67E991}" presName="composite" presStyleCnt="0">
        <dgm:presLayoutVars>
          <dgm:chMax val="1"/>
          <dgm:dir/>
          <dgm:resizeHandles val="exact"/>
        </dgm:presLayoutVars>
      </dgm:prSet>
      <dgm:spPr/>
    </dgm:pt>
    <dgm:pt modelId="{382F1361-0819-474F-B404-1555AAB4EFE1}" type="pres">
      <dgm:prSet presAssocID="{25E1EEA5-98E5-417F-8658-973D4B67E991}" presName="radial" presStyleCnt="0">
        <dgm:presLayoutVars>
          <dgm:animLvl val="ctr"/>
        </dgm:presLayoutVars>
      </dgm:prSet>
      <dgm:spPr/>
    </dgm:pt>
    <dgm:pt modelId="{0C2F73EA-2E9C-E543-8817-C2DEBCC18E09}" type="pres">
      <dgm:prSet presAssocID="{4EA78588-3C06-4BEB-96B4-7A25655C94F9}" presName="centerShape" presStyleLbl="vennNode1" presStyleIdx="0" presStyleCnt="7" custLinFactNeighborX="791" custLinFactNeighborY="-478"/>
      <dgm:spPr/>
    </dgm:pt>
    <dgm:pt modelId="{D01E34C8-BDFA-694A-8FCF-3ECF802BB6BA}" type="pres">
      <dgm:prSet presAssocID="{CC0B2B56-A39C-4F17-BE06-2474C1305BA4}" presName="node" presStyleLbl="vennNode1" presStyleIdx="1" presStyleCnt="7">
        <dgm:presLayoutVars>
          <dgm:bulletEnabled val="1"/>
        </dgm:presLayoutVars>
      </dgm:prSet>
      <dgm:spPr/>
    </dgm:pt>
    <dgm:pt modelId="{CB4AF778-DF33-3243-B7A5-7B5452EFAB3B}" type="pres">
      <dgm:prSet presAssocID="{9EE4EA38-3C84-48C7-B201-13A70E8C0F26}" presName="node" presStyleLbl="vennNode1" presStyleIdx="2" presStyleCnt="7">
        <dgm:presLayoutVars>
          <dgm:bulletEnabled val="1"/>
        </dgm:presLayoutVars>
      </dgm:prSet>
      <dgm:spPr/>
    </dgm:pt>
    <dgm:pt modelId="{8E3F52C4-63CA-C347-9EF8-C1C59D4A91ED}" type="pres">
      <dgm:prSet presAssocID="{B3EB330A-D61A-464A-8E09-888BF70C774A}" presName="node" presStyleLbl="vennNode1" presStyleIdx="3" presStyleCnt="7" custRadScaleRad="101915" custRadScaleInc="1152">
        <dgm:presLayoutVars>
          <dgm:bulletEnabled val="1"/>
        </dgm:presLayoutVars>
      </dgm:prSet>
      <dgm:spPr/>
    </dgm:pt>
    <dgm:pt modelId="{E5F5C448-4A69-4F4A-867B-13445D6E793C}" type="pres">
      <dgm:prSet presAssocID="{D0C85ED3-B8F5-D44F-A639-B1095E145D6A}" presName="node" presStyleLbl="vennNode1" presStyleIdx="4" presStyleCnt="7">
        <dgm:presLayoutVars>
          <dgm:bulletEnabled val="1"/>
        </dgm:presLayoutVars>
      </dgm:prSet>
      <dgm:spPr/>
    </dgm:pt>
    <dgm:pt modelId="{4A55C375-0E3C-8745-9171-3B160EAA18B9}" type="pres">
      <dgm:prSet presAssocID="{57917350-0F6C-2849-838B-E113F13E4000}" presName="node" presStyleLbl="vennNode1" presStyleIdx="5" presStyleCnt="7">
        <dgm:presLayoutVars>
          <dgm:bulletEnabled val="1"/>
        </dgm:presLayoutVars>
      </dgm:prSet>
      <dgm:spPr/>
    </dgm:pt>
    <dgm:pt modelId="{800FCB15-4666-144F-8B0F-C93A4F9437E4}" type="pres">
      <dgm:prSet presAssocID="{627B2430-50F4-1242-B0DF-F21C96166E8A}" presName="node" presStyleLbl="vennNode1" presStyleIdx="6" presStyleCnt="7">
        <dgm:presLayoutVars>
          <dgm:bulletEnabled val="1"/>
        </dgm:presLayoutVars>
      </dgm:prSet>
      <dgm:spPr/>
    </dgm:pt>
  </dgm:ptLst>
  <dgm:cxnLst>
    <dgm:cxn modelId="{E2598D07-B192-CF40-9914-B01423DE6405}" type="presOf" srcId="{CC0B2B56-A39C-4F17-BE06-2474C1305BA4}" destId="{D01E34C8-BDFA-694A-8FCF-3ECF802BB6BA}" srcOrd="0" destOrd="0" presId="urn:microsoft.com/office/officeart/2005/8/layout/radial3"/>
    <dgm:cxn modelId="{25A7A107-682A-2D4C-AE8E-DD992AAB836B}" type="presOf" srcId="{B3EB330A-D61A-464A-8E09-888BF70C774A}" destId="{8E3F52C4-63CA-C347-9EF8-C1C59D4A91ED}" srcOrd="0" destOrd="0" presId="urn:microsoft.com/office/officeart/2005/8/layout/radial3"/>
    <dgm:cxn modelId="{CCF7F810-1F51-384A-B97C-3AE0CF326C4C}" type="presOf" srcId="{57917350-0F6C-2849-838B-E113F13E4000}" destId="{4A55C375-0E3C-8745-9171-3B160EAA18B9}" srcOrd="0" destOrd="0" presId="urn:microsoft.com/office/officeart/2005/8/layout/radial3"/>
    <dgm:cxn modelId="{FBD7D01D-B10C-4038-8BFB-241EA9A65601}" srcId="{4EA78588-3C06-4BEB-96B4-7A25655C94F9}" destId="{B3EB330A-D61A-464A-8E09-888BF70C774A}" srcOrd="2" destOrd="0" parTransId="{3C7596EB-BBBB-4C6C-A990-AE03EF86AACA}" sibTransId="{5A5EBA94-C0A7-480D-AEC8-B23785B7DBB4}"/>
    <dgm:cxn modelId="{DEC58925-2152-094D-808F-C5550A979FB7}" srcId="{4EA78588-3C06-4BEB-96B4-7A25655C94F9}" destId="{57917350-0F6C-2849-838B-E113F13E4000}" srcOrd="4" destOrd="0" parTransId="{42B08866-C0B3-454A-9AAA-47ADBB566A77}" sibTransId="{DB193ACB-42F6-2B4D-933F-C56558EAD857}"/>
    <dgm:cxn modelId="{564DC42B-E427-A843-8981-CEFEE0455092}" type="presOf" srcId="{D0C85ED3-B8F5-D44F-A639-B1095E145D6A}" destId="{E5F5C448-4A69-4F4A-867B-13445D6E793C}" srcOrd="0" destOrd="0" presId="urn:microsoft.com/office/officeart/2005/8/layout/radial3"/>
    <dgm:cxn modelId="{05DC0041-F905-8249-97C0-1C0EED9FEFEE}" type="presOf" srcId="{9EE4EA38-3C84-48C7-B201-13A70E8C0F26}" destId="{CB4AF778-DF33-3243-B7A5-7B5452EFAB3B}" srcOrd="0" destOrd="0" presId="urn:microsoft.com/office/officeart/2005/8/layout/radial3"/>
    <dgm:cxn modelId="{B808FE50-5046-4347-9FBE-35F665AAFCDF}" srcId="{4EA78588-3C06-4BEB-96B4-7A25655C94F9}" destId="{D0C85ED3-B8F5-D44F-A639-B1095E145D6A}" srcOrd="3" destOrd="0" parTransId="{D27BF5F2-DDFA-834F-B7FF-84D81A4A2D2E}" sibTransId="{781E66C6-56AF-FC40-B0B6-980E3DA54E72}"/>
    <dgm:cxn modelId="{BEAE118F-03F3-6748-9BC0-AF15331C55D3}" type="presOf" srcId="{627B2430-50F4-1242-B0DF-F21C96166E8A}" destId="{800FCB15-4666-144F-8B0F-C93A4F9437E4}" srcOrd="0" destOrd="0" presId="urn:microsoft.com/office/officeart/2005/8/layout/radial3"/>
    <dgm:cxn modelId="{27F6E1BA-BE87-C54B-AA4D-710AFB6735AB}" srcId="{4EA78588-3C06-4BEB-96B4-7A25655C94F9}" destId="{627B2430-50F4-1242-B0DF-F21C96166E8A}" srcOrd="5" destOrd="0" parTransId="{5B1E743C-1165-6947-B915-5DED08B91816}" sibTransId="{26C00DA9-03A4-BD46-B357-1A880A71F424}"/>
    <dgm:cxn modelId="{F6D66CD5-4FA8-A64D-AA9E-B7F871056F38}" type="presOf" srcId="{25E1EEA5-98E5-417F-8658-973D4B67E991}" destId="{50597FCD-502E-0744-89F8-38A6F8467467}" srcOrd="0" destOrd="0" presId="urn:microsoft.com/office/officeart/2005/8/layout/radial3"/>
    <dgm:cxn modelId="{33E022D9-0CBE-43A6-B49B-FB533494CAD5}" srcId="{4EA78588-3C06-4BEB-96B4-7A25655C94F9}" destId="{CC0B2B56-A39C-4F17-BE06-2474C1305BA4}" srcOrd="0" destOrd="0" parTransId="{B77A5716-9942-4B90-B443-49F46AB19E91}" sibTransId="{F5CCC7C9-E89F-484E-9029-6C7DF42FF494}"/>
    <dgm:cxn modelId="{D0ED3CE2-D235-47A5-ABD4-AF9E9E3AB87B}" srcId="{4EA78588-3C06-4BEB-96B4-7A25655C94F9}" destId="{9EE4EA38-3C84-48C7-B201-13A70E8C0F26}" srcOrd="1" destOrd="0" parTransId="{C1DFD83B-1EF4-4891-8408-B47414C1F8C6}" sibTransId="{9A8E9E44-3792-4C65-A75B-EF9FDE7C85E3}"/>
    <dgm:cxn modelId="{E0E61BE9-677C-4FEE-B3F0-D41ED96EB866}" srcId="{25E1EEA5-98E5-417F-8658-973D4B67E991}" destId="{4EA78588-3C06-4BEB-96B4-7A25655C94F9}" srcOrd="0" destOrd="0" parTransId="{8D0F4417-4819-4819-A88A-6CE7BE800ECD}" sibTransId="{A806A1E3-842F-4DB2-9344-383999971CEA}"/>
    <dgm:cxn modelId="{08F2A4F6-BC7E-B84E-A376-1E289F7C3633}" type="presOf" srcId="{4EA78588-3C06-4BEB-96B4-7A25655C94F9}" destId="{0C2F73EA-2E9C-E543-8817-C2DEBCC18E09}" srcOrd="0" destOrd="0" presId="urn:microsoft.com/office/officeart/2005/8/layout/radial3"/>
    <dgm:cxn modelId="{04431162-AACD-9E4B-88D0-1C0B3660E64C}" type="presParOf" srcId="{50597FCD-502E-0744-89F8-38A6F8467467}" destId="{382F1361-0819-474F-B404-1555AAB4EFE1}" srcOrd="0" destOrd="0" presId="urn:microsoft.com/office/officeart/2005/8/layout/radial3"/>
    <dgm:cxn modelId="{38A783ED-05C4-E64E-B831-9F80D29B5BC4}" type="presParOf" srcId="{382F1361-0819-474F-B404-1555AAB4EFE1}" destId="{0C2F73EA-2E9C-E543-8817-C2DEBCC18E09}" srcOrd="0" destOrd="0" presId="urn:microsoft.com/office/officeart/2005/8/layout/radial3"/>
    <dgm:cxn modelId="{AAA188CA-E891-C042-BEB5-73B88CFD3BD8}" type="presParOf" srcId="{382F1361-0819-474F-B404-1555AAB4EFE1}" destId="{D01E34C8-BDFA-694A-8FCF-3ECF802BB6BA}" srcOrd="1" destOrd="0" presId="urn:microsoft.com/office/officeart/2005/8/layout/radial3"/>
    <dgm:cxn modelId="{1B46ED5F-887A-AD45-8080-370B83F0FCDC}" type="presParOf" srcId="{382F1361-0819-474F-B404-1555AAB4EFE1}" destId="{CB4AF778-DF33-3243-B7A5-7B5452EFAB3B}" srcOrd="2" destOrd="0" presId="urn:microsoft.com/office/officeart/2005/8/layout/radial3"/>
    <dgm:cxn modelId="{D914B5A6-DD91-0546-B367-65CE2D4EEAC6}" type="presParOf" srcId="{382F1361-0819-474F-B404-1555AAB4EFE1}" destId="{8E3F52C4-63CA-C347-9EF8-C1C59D4A91ED}" srcOrd="3" destOrd="0" presId="urn:microsoft.com/office/officeart/2005/8/layout/radial3"/>
    <dgm:cxn modelId="{2DF2C59D-1B1F-9F41-9FD0-E37405307C12}" type="presParOf" srcId="{382F1361-0819-474F-B404-1555AAB4EFE1}" destId="{E5F5C448-4A69-4F4A-867B-13445D6E793C}" srcOrd="4" destOrd="0" presId="urn:microsoft.com/office/officeart/2005/8/layout/radial3"/>
    <dgm:cxn modelId="{5AAF63F8-66D5-5041-A9EB-4A2EB0147E44}" type="presParOf" srcId="{382F1361-0819-474F-B404-1555AAB4EFE1}" destId="{4A55C375-0E3C-8745-9171-3B160EAA18B9}" srcOrd="5" destOrd="0" presId="urn:microsoft.com/office/officeart/2005/8/layout/radial3"/>
    <dgm:cxn modelId="{5C6EACBE-E71C-E44C-B4D5-4585659EA71B}" type="presParOf" srcId="{382F1361-0819-474F-B404-1555AAB4EFE1}" destId="{800FCB15-4666-144F-8B0F-C93A4F9437E4}" srcOrd="6" destOrd="0" presId="urn:microsoft.com/office/officeart/2005/8/layout/radial3"/>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5E99C3-1785-9945-8A99-B6FD961FB4F4}">
      <dsp:nvSpPr>
        <dsp:cNvPr id="0" name=""/>
        <dsp:cNvSpPr/>
      </dsp:nvSpPr>
      <dsp:spPr>
        <a:xfrm>
          <a:off x="-6115351" y="-793133"/>
          <a:ext cx="7284694" cy="7284694"/>
        </a:xfrm>
        <a:prstGeom prst="blockArc">
          <a:avLst>
            <a:gd name="adj1" fmla="val 18900000"/>
            <a:gd name="adj2" fmla="val 2700000"/>
            <a:gd name="adj3" fmla="val 297"/>
          </a:avLst>
        </a:prstGeom>
        <a:noFill/>
        <a:ln w="12700" cap="flat" cmpd="sng" algn="ctr">
          <a:solidFill>
            <a:schemeClr val="accent6">
              <a:hueOff val="0"/>
              <a:satOff val="0"/>
              <a:lumOff val="0"/>
              <a:alphaOff val="0"/>
            </a:schemeClr>
          </a:solidFill>
          <a:prstDash val="solid"/>
          <a:miter lim="800000"/>
        </a:ln>
        <a:effectLst/>
        <a:sp3d z="-40000" prstMaterial="matte"/>
      </dsp:spPr>
      <dsp:style>
        <a:lnRef idx="2">
          <a:scrgbClr r="0" g="0" b="0"/>
        </a:lnRef>
        <a:fillRef idx="0">
          <a:scrgbClr r="0" g="0" b="0"/>
        </a:fillRef>
        <a:effectRef idx="0">
          <a:scrgbClr r="0" g="0" b="0"/>
        </a:effectRef>
        <a:fontRef idx="minor"/>
      </dsp:style>
    </dsp:sp>
    <dsp:sp modelId="{7E04CD2A-CFB7-3846-BF20-24D357C6AB79}">
      <dsp:nvSpPr>
        <dsp:cNvPr id="0" name=""/>
        <dsp:cNvSpPr/>
      </dsp:nvSpPr>
      <dsp:spPr>
        <a:xfrm>
          <a:off x="379660" y="389187"/>
          <a:ext cx="3877786" cy="491853"/>
        </a:xfrm>
        <a:prstGeom prst="rect">
          <a:avLst/>
        </a:prstGeom>
        <a:solidFill>
          <a:schemeClr val="accent5">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390409" tIns="35560" rIns="35560" bIns="35560" numCol="1" spcCol="1270" anchor="ctr" anchorCtr="0">
          <a:noAutofit/>
        </a:bodyPr>
        <a:lstStyle/>
        <a:p>
          <a:pPr marL="0" lvl="0" indent="0" algn="l" defTabSz="622300">
            <a:lnSpc>
              <a:spcPct val="90000"/>
            </a:lnSpc>
            <a:spcBef>
              <a:spcPct val="0"/>
            </a:spcBef>
            <a:spcAft>
              <a:spcPct val="35000"/>
            </a:spcAft>
            <a:buNone/>
          </a:pPr>
          <a:r>
            <a:rPr lang="en-US" sz="1400" kern="1200" dirty="0"/>
            <a:t>Executive Summary</a:t>
          </a:r>
        </a:p>
      </dsp:txBody>
      <dsp:txXfrm>
        <a:off x="379660" y="389187"/>
        <a:ext cx="3877786" cy="491853"/>
      </dsp:txXfrm>
    </dsp:sp>
    <dsp:sp modelId="{C317E42B-336A-674E-9B6A-A3AA7673EE94}">
      <dsp:nvSpPr>
        <dsp:cNvPr id="0" name=""/>
        <dsp:cNvSpPr/>
      </dsp:nvSpPr>
      <dsp:spPr>
        <a:xfrm>
          <a:off x="72251" y="327705"/>
          <a:ext cx="614817" cy="614817"/>
        </a:xfrm>
        <a:prstGeom prst="ellipse">
          <a:avLst/>
        </a:prstGeom>
        <a:solidFill>
          <a:schemeClr val="lt1">
            <a:hueOff val="0"/>
            <a:satOff val="0"/>
            <a:lumOff val="0"/>
            <a:alphaOff val="0"/>
          </a:schemeClr>
        </a:solidFill>
        <a:ln w="6350" cap="flat" cmpd="sng" algn="ctr">
          <a:solidFill>
            <a:schemeClr val="accent5">
              <a:hueOff val="0"/>
              <a:satOff val="0"/>
              <a:lumOff val="0"/>
              <a:alphaOff val="0"/>
            </a:schemeClr>
          </a:solidFill>
          <a:prstDash val="solid"/>
          <a:miter lim="800000"/>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sp>
    <dsp:sp modelId="{CFD5DE46-BB8F-E143-A22E-C9F0B6B4320A}">
      <dsp:nvSpPr>
        <dsp:cNvPr id="0" name=""/>
        <dsp:cNvSpPr/>
      </dsp:nvSpPr>
      <dsp:spPr>
        <a:xfrm>
          <a:off x="896608" y="1152878"/>
          <a:ext cx="3432368" cy="491853"/>
        </a:xfrm>
        <a:prstGeom prst="rect">
          <a:avLst/>
        </a:prstGeom>
        <a:solidFill>
          <a:schemeClr val="accent5">
            <a:hueOff val="-1126424"/>
            <a:satOff val="-2903"/>
            <a:lumOff val="-1961"/>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390409" tIns="35560" rIns="35560" bIns="35560" numCol="1" spcCol="1270" anchor="ctr" anchorCtr="0">
          <a:noAutofit/>
        </a:bodyPr>
        <a:lstStyle/>
        <a:p>
          <a:pPr marL="0" lvl="0" indent="0" algn="l" defTabSz="622300">
            <a:lnSpc>
              <a:spcPct val="90000"/>
            </a:lnSpc>
            <a:spcBef>
              <a:spcPct val="0"/>
            </a:spcBef>
            <a:spcAft>
              <a:spcPct val="35000"/>
            </a:spcAft>
            <a:buNone/>
          </a:pPr>
          <a:r>
            <a:rPr lang="en-US" sz="1400" kern="1200" dirty="0"/>
            <a:t>Business Need</a:t>
          </a:r>
        </a:p>
      </dsp:txBody>
      <dsp:txXfrm>
        <a:off x="896608" y="1152878"/>
        <a:ext cx="3432368" cy="491853"/>
      </dsp:txXfrm>
    </dsp:sp>
    <dsp:sp modelId="{37873CC2-8696-9F43-AC77-F1B00B8C6592}">
      <dsp:nvSpPr>
        <dsp:cNvPr id="0" name=""/>
        <dsp:cNvSpPr/>
      </dsp:nvSpPr>
      <dsp:spPr>
        <a:xfrm>
          <a:off x="517669" y="1065919"/>
          <a:ext cx="614817" cy="614817"/>
        </a:xfrm>
        <a:prstGeom prst="ellipse">
          <a:avLst/>
        </a:prstGeom>
        <a:solidFill>
          <a:schemeClr val="lt1">
            <a:hueOff val="0"/>
            <a:satOff val="0"/>
            <a:lumOff val="0"/>
            <a:alphaOff val="0"/>
          </a:schemeClr>
        </a:solidFill>
        <a:ln w="6350" cap="flat" cmpd="sng" algn="ctr">
          <a:solidFill>
            <a:schemeClr val="accent5">
              <a:hueOff val="-1126424"/>
              <a:satOff val="-2903"/>
              <a:lumOff val="-1961"/>
              <a:alphaOff val="0"/>
            </a:schemeClr>
          </a:solidFill>
          <a:prstDash val="solid"/>
          <a:miter lim="800000"/>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sp>
    <dsp:sp modelId="{CDD06604-DF28-474D-9BBD-EAF662A16E6E}">
      <dsp:nvSpPr>
        <dsp:cNvPr id="0" name=""/>
        <dsp:cNvSpPr/>
      </dsp:nvSpPr>
      <dsp:spPr>
        <a:xfrm>
          <a:off x="1069165" y="1865073"/>
          <a:ext cx="3188282" cy="491853"/>
        </a:xfrm>
        <a:prstGeom prst="rect">
          <a:avLst/>
        </a:prstGeom>
        <a:solidFill>
          <a:schemeClr val="accent5">
            <a:hueOff val="-2252848"/>
            <a:satOff val="-5806"/>
            <a:lumOff val="-3922"/>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390409" tIns="35560" rIns="35560" bIns="35560" numCol="1" spcCol="1270" anchor="ctr" anchorCtr="0">
          <a:noAutofit/>
        </a:bodyPr>
        <a:lstStyle/>
        <a:p>
          <a:pPr marL="0" lvl="0" indent="0" algn="l" defTabSz="622300">
            <a:lnSpc>
              <a:spcPct val="90000"/>
            </a:lnSpc>
            <a:spcBef>
              <a:spcPct val="0"/>
            </a:spcBef>
            <a:spcAft>
              <a:spcPct val="35000"/>
            </a:spcAft>
            <a:buNone/>
          </a:pPr>
          <a:r>
            <a:rPr lang="en-US" sz="1400" kern="1200" dirty="0"/>
            <a:t>Analytical Proposal and Implementation</a:t>
          </a:r>
        </a:p>
      </dsp:txBody>
      <dsp:txXfrm>
        <a:off x="1069165" y="1865073"/>
        <a:ext cx="3188282" cy="491853"/>
      </dsp:txXfrm>
    </dsp:sp>
    <dsp:sp modelId="{0B9CB83F-EC3E-F94D-942C-9650ADB9B5C3}">
      <dsp:nvSpPr>
        <dsp:cNvPr id="0" name=""/>
        <dsp:cNvSpPr/>
      </dsp:nvSpPr>
      <dsp:spPr>
        <a:xfrm>
          <a:off x="761756" y="1803591"/>
          <a:ext cx="614817" cy="614817"/>
        </a:xfrm>
        <a:prstGeom prst="ellipse">
          <a:avLst/>
        </a:prstGeom>
        <a:solidFill>
          <a:schemeClr val="lt1">
            <a:hueOff val="0"/>
            <a:satOff val="0"/>
            <a:lumOff val="0"/>
            <a:alphaOff val="0"/>
          </a:schemeClr>
        </a:solidFill>
        <a:ln w="6350" cap="flat" cmpd="sng" algn="ctr">
          <a:solidFill>
            <a:schemeClr val="accent5">
              <a:hueOff val="-2252848"/>
              <a:satOff val="-5806"/>
              <a:lumOff val="-3922"/>
              <a:alphaOff val="0"/>
            </a:schemeClr>
          </a:solidFill>
          <a:prstDash val="solid"/>
          <a:miter lim="800000"/>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sp>
    <dsp:sp modelId="{C13151F6-E8F9-144D-A42C-DE09DE30C76D}">
      <dsp:nvSpPr>
        <dsp:cNvPr id="0" name=""/>
        <dsp:cNvSpPr/>
      </dsp:nvSpPr>
      <dsp:spPr>
        <a:xfrm>
          <a:off x="1147099" y="2603287"/>
          <a:ext cx="3110347" cy="491853"/>
        </a:xfrm>
        <a:prstGeom prst="rect">
          <a:avLst/>
        </a:prstGeom>
        <a:solidFill>
          <a:schemeClr val="accent5">
            <a:hueOff val="-3379271"/>
            <a:satOff val="-8710"/>
            <a:lumOff val="-5883"/>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390409" tIns="35560" rIns="35560" bIns="35560" numCol="1" spcCol="1270" anchor="ctr" anchorCtr="0">
          <a:noAutofit/>
        </a:bodyPr>
        <a:lstStyle/>
        <a:p>
          <a:pPr marL="0" lvl="0" indent="0" algn="l" defTabSz="622300">
            <a:lnSpc>
              <a:spcPct val="90000"/>
            </a:lnSpc>
            <a:spcBef>
              <a:spcPct val="0"/>
            </a:spcBef>
            <a:spcAft>
              <a:spcPct val="35000"/>
            </a:spcAft>
            <a:buNone/>
          </a:pPr>
          <a:r>
            <a:rPr lang="en-US" sz="1400" kern="1200" dirty="0"/>
            <a:t>Risks and Mitigation</a:t>
          </a:r>
        </a:p>
      </dsp:txBody>
      <dsp:txXfrm>
        <a:off x="1147099" y="2603287"/>
        <a:ext cx="3110347" cy="491853"/>
      </dsp:txXfrm>
    </dsp:sp>
    <dsp:sp modelId="{FA76B81A-E5C5-494C-AA01-326FA0E05DAC}">
      <dsp:nvSpPr>
        <dsp:cNvPr id="0" name=""/>
        <dsp:cNvSpPr/>
      </dsp:nvSpPr>
      <dsp:spPr>
        <a:xfrm>
          <a:off x="839690" y="2541805"/>
          <a:ext cx="614817" cy="614817"/>
        </a:xfrm>
        <a:prstGeom prst="ellipse">
          <a:avLst/>
        </a:prstGeom>
        <a:solidFill>
          <a:schemeClr val="lt1">
            <a:hueOff val="0"/>
            <a:satOff val="0"/>
            <a:lumOff val="0"/>
            <a:alphaOff val="0"/>
          </a:schemeClr>
        </a:solidFill>
        <a:ln w="6350" cap="flat" cmpd="sng" algn="ctr">
          <a:solidFill>
            <a:schemeClr val="accent5">
              <a:hueOff val="-3379271"/>
              <a:satOff val="-8710"/>
              <a:lumOff val="-5883"/>
              <a:alphaOff val="0"/>
            </a:schemeClr>
          </a:solidFill>
          <a:prstDash val="solid"/>
          <a:miter lim="800000"/>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sp>
    <dsp:sp modelId="{281CE689-B2D2-EB46-B4CA-80CCA379D019}">
      <dsp:nvSpPr>
        <dsp:cNvPr id="0" name=""/>
        <dsp:cNvSpPr/>
      </dsp:nvSpPr>
      <dsp:spPr>
        <a:xfrm>
          <a:off x="1069165" y="3341500"/>
          <a:ext cx="3188282" cy="491853"/>
        </a:xfrm>
        <a:prstGeom prst="rect">
          <a:avLst/>
        </a:prstGeom>
        <a:solidFill>
          <a:schemeClr val="accent5">
            <a:hueOff val="-4505695"/>
            <a:satOff val="-11613"/>
            <a:lumOff val="-7843"/>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390409" tIns="35560" rIns="35560" bIns="35560" numCol="1" spcCol="1270" anchor="ctr" anchorCtr="0">
          <a:noAutofit/>
        </a:bodyPr>
        <a:lstStyle/>
        <a:p>
          <a:pPr marL="0" lvl="0" indent="0" algn="l" defTabSz="622300">
            <a:lnSpc>
              <a:spcPct val="90000"/>
            </a:lnSpc>
            <a:spcBef>
              <a:spcPct val="0"/>
            </a:spcBef>
            <a:spcAft>
              <a:spcPct val="35000"/>
            </a:spcAft>
            <a:buNone/>
          </a:pPr>
          <a:r>
            <a:rPr lang="en-US" sz="1400" kern="1200" dirty="0"/>
            <a:t>Financials</a:t>
          </a:r>
        </a:p>
      </dsp:txBody>
      <dsp:txXfrm>
        <a:off x="1069165" y="3341500"/>
        <a:ext cx="3188282" cy="491853"/>
      </dsp:txXfrm>
    </dsp:sp>
    <dsp:sp modelId="{930DACA6-4BEE-D24D-80C5-4226681C5AEB}">
      <dsp:nvSpPr>
        <dsp:cNvPr id="0" name=""/>
        <dsp:cNvSpPr/>
      </dsp:nvSpPr>
      <dsp:spPr>
        <a:xfrm>
          <a:off x="761756" y="3280019"/>
          <a:ext cx="614817" cy="614817"/>
        </a:xfrm>
        <a:prstGeom prst="ellipse">
          <a:avLst/>
        </a:prstGeom>
        <a:solidFill>
          <a:schemeClr val="lt1">
            <a:hueOff val="0"/>
            <a:satOff val="0"/>
            <a:lumOff val="0"/>
            <a:alphaOff val="0"/>
          </a:schemeClr>
        </a:solidFill>
        <a:ln w="6350" cap="flat" cmpd="sng" algn="ctr">
          <a:solidFill>
            <a:schemeClr val="accent5">
              <a:hueOff val="-4505695"/>
              <a:satOff val="-11613"/>
              <a:lumOff val="-7843"/>
              <a:alphaOff val="0"/>
            </a:schemeClr>
          </a:solidFill>
          <a:prstDash val="solid"/>
          <a:miter lim="800000"/>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sp>
    <dsp:sp modelId="{2FAB1BAA-72BF-7340-B61A-7EB3D8341D82}">
      <dsp:nvSpPr>
        <dsp:cNvPr id="0" name=""/>
        <dsp:cNvSpPr/>
      </dsp:nvSpPr>
      <dsp:spPr>
        <a:xfrm>
          <a:off x="825078" y="4079173"/>
          <a:ext cx="3432368" cy="491853"/>
        </a:xfrm>
        <a:prstGeom prst="rect">
          <a:avLst/>
        </a:prstGeom>
        <a:solidFill>
          <a:schemeClr val="accent5">
            <a:hueOff val="-5632119"/>
            <a:satOff val="-14516"/>
            <a:lumOff val="-9804"/>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390409" tIns="35560" rIns="35560" bIns="35560" numCol="1" spcCol="1270" anchor="ctr" anchorCtr="0">
          <a:noAutofit/>
        </a:bodyPr>
        <a:lstStyle/>
        <a:p>
          <a:pPr marL="0" lvl="0" indent="0" algn="l" defTabSz="622300">
            <a:lnSpc>
              <a:spcPct val="90000"/>
            </a:lnSpc>
            <a:spcBef>
              <a:spcPct val="0"/>
            </a:spcBef>
            <a:spcAft>
              <a:spcPct val="35000"/>
            </a:spcAft>
            <a:buNone/>
          </a:pPr>
          <a:r>
            <a:rPr lang="en-US" sz="1400" kern="1200" dirty="0"/>
            <a:t>Cost and Impact Analysis</a:t>
          </a:r>
        </a:p>
      </dsp:txBody>
      <dsp:txXfrm>
        <a:off x="825078" y="4079173"/>
        <a:ext cx="3432368" cy="491853"/>
      </dsp:txXfrm>
    </dsp:sp>
    <dsp:sp modelId="{C7039358-C8B4-B940-98A8-448D8A46E56E}">
      <dsp:nvSpPr>
        <dsp:cNvPr id="0" name=""/>
        <dsp:cNvSpPr/>
      </dsp:nvSpPr>
      <dsp:spPr>
        <a:xfrm>
          <a:off x="517669" y="4017691"/>
          <a:ext cx="614817" cy="614817"/>
        </a:xfrm>
        <a:prstGeom prst="ellipse">
          <a:avLst/>
        </a:prstGeom>
        <a:solidFill>
          <a:schemeClr val="lt1">
            <a:hueOff val="0"/>
            <a:satOff val="0"/>
            <a:lumOff val="0"/>
            <a:alphaOff val="0"/>
          </a:schemeClr>
        </a:solidFill>
        <a:ln w="6350" cap="flat" cmpd="sng" algn="ctr">
          <a:solidFill>
            <a:schemeClr val="accent5">
              <a:hueOff val="-5632119"/>
              <a:satOff val="-14516"/>
              <a:lumOff val="-9804"/>
              <a:alphaOff val="0"/>
            </a:schemeClr>
          </a:solidFill>
          <a:prstDash val="solid"/>
          <a:miter lim="800000"/>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sp>
    <dsp:sp modelId="{189DDFA0-2438-4E48-A5ED-71B3AA30AF73}">
      <dsp:nvSpPr>
        <dsp:cNvPr id="0" name=""/>
        <dsp:cNvSpPr/>
      </dsp:nvSpPr>
      <dsp:spPr>
        <a:xfrm>
          <a:off x="379660" y="4817386"/>
          <a:ext cx="3877786" cy="491853"/>
        </a:xfrm>
        <a:prstGeom prst="rect">
          <a:avLst/>
        </a:prstGeom>
        <a:solidFill>
          <a:schemeClr val="accent5">
            <a:hueOff val="-6758543"/>
            <a:satOff val="-17419"/>
            <a:lumOff val="-11765"/>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390409" tIns="35560" rIns="35560" bIns="35560" numCol="1" spcCol="1270" anchor="ctr" anchorCtr="0">
          <a:noAutofit/>
        </a:bodyPr>
        <a:lstStyle/>
        <a:p>
          <a:pPr marL="0" lvl="0" indent="0" algn="l" defTabSz="622300">
            <a:lnSpc>
              <a:spcPct val="90000"/>
            </a:lnSpc>
            <a:spcBef>
              <a:spcPct val="0"/>
            </a:spcBef>
            <a:spcAft>
              <a:spcPct val="35000"/>
            </a:spcAft>
            <a:buNone/>
          </a:pPr>
          <a:r>
            <a:rPr lang="en-US" sz="1400" kern="1200" dirty="0"/>
            <a:t>Conclusion</a:t>
          </a:r>
        </a:p>
      </dsp:txBody>
      <dsp:txXfrm>
        <a:off x="379660" y="4817386"/>
        <a:ext cx="3877786" cy="491853"/>
      </dsp:txXfrm>
    </dsp:sp>
    <dsp:sp modelId="{74555C56-4CFC-E746-AA50-95ADD605EB2D}">
      <dsp:nvSpPr>
        <dsp:cNvPr id="0" name=""/>
        <dsp:cNvSpPr/>
      </dsp:nvSpPr>
      <dsp:spPr>
        <a:xfrm>
          <a:off x="72251" y="4755905"/>
          <a:ext cx="614817" cy="614817"/>
        </a:xfrm>
        <a:prstGeom prst="ellipse">
          <a:avLst/>
        </a:prstGeom>
        <a:solidFill>
          <a:schemeClr val="lt1">
            <a:hueOff val="0"/>
            <a:satOff val="0"/>
            <a:lumOff val="0"/>
            <a:alphaOff val="0"/>
          </a:schemeClr>
        </a:solidFill>
        <a:ln w="6350" cap="flat" cmpd="sng" algn="ctr">
          <a:solidFill>
            <a:schemeClr val="accent5">
              <a:hueOff val="-6758543"/>
              <a:satOff val="-17419"/>
              <a:lumOff val="-11765"/>
              <a:alphaOff val="0"/>
            </a:schemeClr>
          </a:solidFill>
          <a:prstDash val="solid"/>
          <a:miter lim="800000"/>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5C4BF84-7807-4ACF-8A7D-39F05EA3DE81}">
      <dsp:nvSpPr>
        <dsp:cNvPr id="0" name=""/>
        <dsp:cNvSpPr/>
      </dsp:nvSpPr>
      <dsp:spPr>
        <a:xfrm>
          <a:off x="1555389" y="406"/>
          <a:ext cx="6221557" cy="2245634"/>
        </a:xfrm>
        <a:prstGeom prst="rect">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0715" tIns="570391" rIns="120715" bIns="570391" numCol="1" spcCol="1270" anchor="ctr" anchorCtr="0">
          <a:noAutofit/>
        </a:bodyPr>
        <a:lstStyle/>
        <a:p>
          <a:pPr marL="0" lvl="0" indent="0" algn="l" defTabSz="711200">
            <a:lnSpc>
              <a:spcPct val="90000"/>
            </a:lnSpc>
            <a:spcBef>
              <a:spcPct val="0"/>
            </a:spcBef>
            <a:spcAft>
              <a:spcPct val="35000"/>
            </a:spcAft>
            <a:buNone/>
          </a:pPr>
          <a:r>
            <a:rPr lang="en-US" sz="1600" kern="1200" dirty="0"/>
            <a:t>Build an advertisement engine that are ads targeted and customer targeted (millennial)</a:t>
          </a:r>
        </a:p>
        <a:p>
          <a:pPr marL="0" lvl="0" indent="0" algn="l" defTabSz="711200">
            <a:lnSpc>
              <a:spcPct val="90000"/>
            </a:lnSpc>
            <a:spcBef>
              <a:spcPct val="0"/>
            </a:spcBef>
            <a:spcAft>
              <a:spcPct val="35000"/>
            </a:spcAft>
            <a:buNone/>
          </a:pPr>
          <a:r>
            <a:rPr lang="en-US" sz="1600" kern="1200" dirty="0"/>
            <a:t>Customize the ads to various subgroups, highlighting their likely preferences in cruise vacation</a:t>
          </a:r>
        </a:p>
        <a:p>
          <a:pPr marL="0" lvl="0" indent="0" algn="l" defTabSz="711200">
            <a:lnSpc>
              <a:spcPct val="90000"/>
            </a:lnSpc>
            <a:spcBef>
              <a:spcPct val="0"/>
            </a:spcBef>
            <a:spcAft>
              <a:spcPct val="35000"/>
            </a:spcAft>
            <a:buNone/>
          </a:pPr>
          <a:r>
            <a:rPr lang="en-US" sz="1600" kern="1200" dirty="0"/>
            <a:t>Use deep learning to target only millennial and predict what ads and online platform will be useful for different subgroups of millennial based on trends and data collected from their online activities</a:t>
          </a:r>
        </a:p>
      </dsp:txBody>
      <dsp:txXfrm>
        <a:off x="1555389" y="406"/>
        <a:ext cx="6221557" cy="2245634"/>
      </dsp:txXfrm>
    </dsp:sp>
    <dsp:sp modelId="{27B1F79B-047F-4AF8-ABA8-B0F44754FD03}">
      <dsp:nvSpPr>
        <dsp:cNvPr id="0" name=""/>
        <dsp:cNvSpPr/>
      </dsp:nvSpPr>
      <dsp:spPr>
        <a:xfrm>
          <a:off x="0" y="406"/>
          <a:ext cx="1555389" cy="2245634"/>
        </a:xfrm>
        <a:prstGeom prst="rect">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82306" tIns="221819" rIns="82306" bIns="221819" numCol="1" spcCol="1270" anchor="ctr" anchorCtr="0">
          <a:noAutofit/>
        </a:bodyPr>
        <a:lstStyle/>
        <a:p>
          <a:pPr marL="0" lvl="0" indent="0" algn="ctr" defTabSz="1155700">
            <a:lnSpc>
              <a:spcPct val="90000"/>
            </a:lnSpc>
            <a:spcBef>
              <a:spcPct val="0"/>
            </a:spcBef>
            <a:spcAft>
              <a:spcPct val="35000"/>
            </a:spcAft>
            <a:buNone/>
          </a:pPr>
          <a:r>
            <a:rPr lang="en-US" sz="2600" b="1" kern="1200" dirty="0"/>
            <a:t>Analytical Solution</a:t>
          </a:r>
          <a:endParaRPr lang="en-US" sz="2600" kern="1200" dirty="0"/>
        </a:p>
      </dsp:txBody>
      <dsp:txXfrm>
        <a:off x="0" y="406"/>
        <a:ext cx="1555389" cy="2245634"/>
      </dsp:txXfrm>
    </dsp:sp>
    <dsp:sp modelId="{65D51BC2-32D4-4EAA-A991-16C222D4F767}">
      <dsp:nvSpPr>
        <dsp:cNvPr id="0" name=""/>
        <dsp:cNvSpPr/>
      </dsp:nvSpPr>
      <dsp:spPr>
        <a:xfrm>
          <a:off x="1555389" y="2380779"/>
          <a:ext cx="6221557" cy="2245634"/>
        </a:xfrm>
        <a:prstGeom prst="rect">
          <a:avLst/>
        </a:prstGeom>
        <a:solidFill>
          <a:schemeClr val="accent5">
            <a:tint val="40000"/>
            <a:alpha val="90000"/>
            <a:hueOff val="-6739762"/>
            <a:satOff val="-22832"/>
            <a:lumOff val="-2928"/>
            <a:alphaOff val="0"/>
          </a:schemeClr>
        </a:solidFill>
        <a:ln w="12700" cap="flat" cmpd="sng" algn="ctr">
          <a:solidFill>
            <a:schemeClr val="accent5">
              <a:tint val="40000"/>
              <a:alpha val="90000"/>
              <a:hueOff val="-6739762"/>
              <a:satOff val="-22832"/>
              <a:lumOff val="-2928"/>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0715" tIns="570391" rIns="120715" bIns="570391" numCol="1" spcCol="1270" anchor="ctr" anchorCtr="0">
          <a:noAutofit/>
        </a:bodyPr>
        <a:lstStyle/>
        <a:p>
          <a:pPr marL="0" lvl="0" indent="0" algn="l" defTabSz="666750">
            <a:lnSpc>
              <a:spcPct val="90000"/>
            </a:lnSpc>
            <a:spcBef>
              <a:spcPct val="0"/>
            </a:spcBef>
            <a:spcAft>
              <a:spcPct val="35000"/>
            </a:spcAft>
            <a:buFont typeface="Wingdings" pitchFamily="2" charset="2"/>
            <a:buNone/>
          </a:pPr>
          <a:r>
            <a:rPr lang="en-US" sz="1500" kern="1200" dirty="0"/>
            <a:t> Analyze our millennial customer to understanding their cruise preference</a:t>
          </a:r>
        </a:p>
        <a:p>
          <a:pPr marL="0" lvl="0" indent="0" algn="l" defTabSz="666750">
            <a:lnSpc>
              <a:spcPct val="90000"/>
            </a:lnSpc>
            <a:spcBef>
              <a:spcPct val="0"/>
            </a:spcBef>
            <a:spcAft>
              <a:spcPct val="35000"/>
            </a:spcAft>
            <a:buNone/>
          </a:pPr>
          <a:r>
            <a:rPr lang="en-US" sz="1500" kern="1200" dirty="0"/>
            <a:t>Design different ads based on those preference</a:t>
          </a:r>
        </a:p>
        <a:p>
          <a:pPr marL="0" lvl="0" indent="0" algn="l" defTabSz="666750">
            <a:lnSpc>
              <a:spcPct val="90000"/>
            </a:lnSpc>
            <a:spcBef>
              <a:spcPct val="0"/>
            </a:spcBef>
            <a:spcAft>
              <a:spcPct val="35000"/>
            </a:spcAft>
            <a:buNone/>
          </a:pPr>
          <a:r>
            <a:rPr lang="en-US" sz="1500" kern="1200" dirty="0"/>
            <a:t>Collect millennial personal and online activities from third party (double click)</a:t>
          </a:r>
        </a:p>
        <a:p>
          <a:pPr marL="0" lvl="0" indent="0" algn="l" defTabSz="666750">
            <a:lnSpc>
              <a:spcPct val="90000"/>
            </a:lnSpc>
            <a:spcBef>
              <a:spcPct val="0"/>
            </a:spcBef>
            <a:spcAft>
              <a:spcPct val="35000"/>
            </a:spcAft>
            <a:buNone/>
          </a:pPr>
          <a:r>
            <a:rPr lang="en-US" sz="1500" kern="1200" dirty="0"/>
            <a:t>Text mine social media platform to understand trends</a:t>
          </a:r>
        </a:p>
        <a:p>
          <a:pPr marL="0" lvl="0" indent="0" algn="l" defTabSz="666750">
            <a:lnSpc>
              <a:spcPct val="90000"/>
            </a:lnSpc>
            <a:spcBef>
              <a:spcPct val="0"/>
            </a:spcBef>
            <a:spcAft>
              <a:spcPct val="35000"/>
            </a:spcAft>
            <a:buNone/>
          </a:pPr>
          <a:r>
            <a:rPr lang="en-US" sz="1500" kern="1200" dirty="0"/>
            <a:t>Train deep learning model on millennial online activities and trends to target specific customers with specific ads using the most useful medium</a:t>
          </a:r>
        </a:p>
        <a:p>
          <a:pPr marL="0" lvl="0" indent="0" algn="l" defTabSz="666750">
            <a:lnSpc>
              <a:spcPct val="90000"/>
            </a:lnSpc>
            <a:spcBef>
              <a:spcPct val="0"/>
            </a:spcBef>
            <a:spcAft>
              <a:spcPct val="35000"/>
            </a:spcAft>
            <a:buNone/>
          </a:pPr>
          <a:r>
            <a:rPr lang="en-US" sz="1500" kern="1200" dirty="0"/>
            <a:t>Work with third party advertising companies to implement the model</a:t>
          </a:r>
        </a:p>
      </dsp:txBody>
      <dsp:txXfrm>
        <a:off x="1555389" y="2380779"/>
        <a:ext cx="6221557" cy="2245634"/>
      </dsp:txXfrm>
    </dsp:sp>
    <dsp:sp modelId="{FB1C3F43-A6C6-4E4A-B8F4-8BEBB66A45DD}">
      <dsp:nvSpPr>
        <dsp:cNvPr id="0" name=""/>
        <dsp:cNvSpPr/>
      </dsp:nvSpPr>
      <dsp:spPr>
        <a:xfrm>
          <a:off x="0" y="2380779"/>
          <a:ext cx="1555389" cy="2245634"/>
        </a:xfrm>
        <a:prstGeom prst="rect">
          <a:avLst/>
        </a:prstGeom>
        <a:solidFill>
          <a:schemeClr val="accent5">
            <a:hueOff val="-6758543"/>
            <a:satOff val="-17419"/>
            <a:lumOff val="-11765"/>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82306" tIns="221819" rIns="82306" bIns="221819" numCol="1" spcCol="1270" anchor="ctr" anchorCtr="0">
          <a:noAutofit/>
        </a:bodyPr>
        <a:lstStyle/>
        <a:p>
          <a:pPr marL="0" lvl="0" indent="0" algn="ctr" defTabSz="711200">
            <a:lnSpc>
              <a:spcPct val="90000"/>
            </a:lnSpc>
            <a:spcBef>
              <a:spcPct val="0"/>
            </a:spcBef>
            <a:spcAft>
              <a:spcPct val="35000"/>
            </a:spcAft>
            <a:buNone/>
          </a:pPr>
          <a:r>
            <a:rPr lang="en-US" sz="1600" b="1" kern="1200" dirty="0"/>
            <a:t>Implementation</a:t>
          </a:r>
          <a:endParaRPr lang="en-US" sz="1600" kern="1200" dirty="0"/>
        </a:p>
      </dsp:txBody>
      <dsp:txXfrm>
        <a:off x="0" y="2380779"/>
        <a:ext cx="1555389" cy="224563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2F73EA-2E9C-E543-8817-C2DEBCC18E09}">
      <dsp:nvSpPr>
        <dsp:cNvPr id="0" name=""/>
        <dsp:cNvSpPr/>
      </dsp:nvSpPr>
      <dsp:spPr>
        <a:xfrm>
          <a:off x="794811" y="637017"/>
          <a:ext cx="1611956" cy="1611956"/>
        </a:xfrm>
        <a:prstGeom prst="ellipse">
          <a:avLst/>
        </a:prstGeom>
        <a:solidFill>
          <a:schemeClr val="accent5">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46990" tIns="46990" rIns="46990" bIns="46990" numCol="1" spcCol="1270" anchor="ctr" anchorCtr="0">
          <a:noAutofit/>
        </a:bodyPr>
        <a:lstStyle/>
        <a:p>
          <a:pPr marL="0" lvl="0" indent="0" algn="ctr" defTabSz="1644650">
            <a:lnSpc>
              <a:spcPct val="90000"/>
            </a:lnSpc>
            <a:spcBef>
              <a:spcPct val="0"/>
            </a:spcBef>
            <a:spcAft>
              <a:spcPct val="35000"/>
            </a:spcAft>
            <a:buNone/>
          </a:pPr>
          <a:r>
            <a:rPr lang="en-US" sz="3700" kern="1200" dirty="0"/>
            <a:t>Team</a:t>
          </a:r>
        </a:p>
      </dsp:txBody>
      <dsp:txXfrm>
        <a:off x="1030876" y="873082"/>
        <a:ext cx="1139826" cy="1139826"/>
      </dsp:txXfrm>
    </dsp:sp>
    <dsp:sp modelId="{D01E34C8-BDFA-694A-8FCF-3ECF802BB6BA}">
      <dsp:nvSpPr>
        <dsp:cNvPr id="0" name=""/>
        <dsp:cNvSpPr/>
      </dsp:nvSpPr>
      <dsp:spPr>
        <a:xfrm>
          <a:off x="1181193" y="287"/>
          <a:ext cx="805978" cy="805978"/>
        </a:xfrm>
        <a:prstGeom prst="ellipse">
          <a:avLst/>
        </a:prstGeom>
        <a:solidFill>
          <a:schemeClr val="accent5">
            <a:alpha val="50000"/>
            <a:hueOff val="-1126424"/>
            <a:satOff val="-2903"/>
            <a:lumOff val="-196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Font typeface="Wingdings" pitchFamily="2" charset="2"/>
            <a:buNone/>
          </a:pPr>
          <a:r>
            <a:rPr lang="en-US" sz="700" kern="1200" dirty="0"/>
            <a:t>1 Business Analyst:  ($55,000 per year)</a:t>
          </a:r>
        </a:p>
      </dsp:txBody>
      <dsp:txXfrm>
        <a:off x="1299226" y="118320"/>
        <a:ext cx="569912" cy="569912"/>
      </dsp:txXfrm>
    </dsp:sp>
    <dsp:sp modelId="{CB4AF778-DF33-3243-B7A5-7B5452EFAB3B}">
      <dsp:nvSpPr>
        <dsp:cNvPr id="0" name=""/>
        <dsp:cNvSpPr/>
      </dsp:nvSpPr>
      <dsp:spPr>
        <a:xfrm>
          <a:off x="2090307" y="525165"/>
          <a:ext cx="805978" cy="805978"/>
        </a:xfrm>
        <a:prstGeom prst="ellipse">
          <a:avLst/>
        </a:prstGeom>
        <a:solidFill>
          <a:schemeClr val="accent5">
            <a:alpha val="50000"/>
            <a:hueOff val="-2252848"/>
            <a:satOff val="-5806"/>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Font typeface="Wingdings" pitchFamily="2" charset="2"/>
            <a:buNone/>
          </a:pPr>
          <a:r>
            <a:rPr lang="en-US" sz="700" kern="1200" dirty="0"/>
            <a:t>2 Digital Market Analyst: $45,000 per year each</a:t>
          </a:r>
        </a:p>
      </dsp:txBody>
      <dsp:txXfrm>
        <a:off x="2208340" y="643198"/>
        <a:ext cx="569912" cy="569912"/>
      </dsp:txXfrm>
    </dsp:sp>
    <dsp:sp modelId="{8E3F52C4-63CA-C347-9EF8-C1C59D4A91ED}">
      <dsp:nvSpPr>
        <dsp:cNvPr id="0" name=""/>
        <dsp:cNvSpPr/>
      </dsp:nvSpPr>
      <dsp:spPr>
        <a:xfrm>
          <a:off x="2101196" y="1596109"/>
          <a:ext cx="805978" cy="805978"/>
        </a:xfrm>
        <a:prstGeom prst="ellipse">
          <a:avLst/>
        </a:prstGeom>
        <a:solidFill>
          <a:schemeClr val="accent5">
            <a:alpha val="50000"/>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dirty="0"/>
            <a:t>1 Database Engineer: $90,000 per year</a:t>
          </a:r>
        </a:p>
      </dsp:txBody>
      <dsp:txXfrm>
        <a:off x="2219229" y="1714142"/>
        <a:ext cx="569912" cy="569912"/>
      </dsp:txXfrm>
    </dsp:sp>
    <dsp:sp modelId="{E5F5C448-4A69-4F4A-867B-13445D6E793C}">
      <dsp:nvSpPr>
        <dsp:cNvPr id="0" name=""/>
        <dsp:cNvSpPr/>
      </dsp:nvSpPr>
      <dsp:spPr>
        <a:xfrm>
          <a:off x="1181193" y="2099796"/>
          <a:ext cx="805978" cy="805978"/>
        </a:xfrm>
        <a:prstGeom prst="ellipse">
          <a:avLst/>
        </a:prstGeom>
        <a:solidFill>
          <a:schemeClr val="accent5">
            <a:alpha val="50000"/>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Font typeface="Wingdings" pitchFamily="2" charset="2"/>
            <a:buNone/>
          </a:pPr>
          <a:r>
            <a:rPr lang="en-US" sz="700" kern="1200" dirty="0"/>
            <a:t>2 Data Analysts:  $63,000 per year each</a:t>
          </a:r>
        </a:p>
      </dsp:txBody>
      <dsp:txXfrm>
        <a:off x="1299226" y="2217829"/>
        <a:ext cx="569912" cy="569912"/>
      </dsp:txXfrm>
    </dsp:sp>
    <dsp:sp modelId="{4A55C375-0E3C-8745-9171-3B160EAA18B9}">
      <dsp:nvSpPr>
        <dsp:cNvPr id="0" name=""/>
        <dsp:cNvSpPr/>
      </dsp:nvSpPr>
      <dsp:spPr>
        <a:xfrm>
          <a:off x="272079" y="1574919"/>
          <a:ext cx="805978" cy="805978"/>
        </a:xfrm>
        <a:prstGeom prst="ellipse">
          <a:avLst/>
        </a:prstGeom>
        <a:solidFill>
          <a:schemeClr val="accent5">
            <a:alpha val="50000"/>
            <a:hueOff val="-5632119"/>
            <a:satOff val="-14516"/>
            <a:lumOff val="-980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dirty="0"/>
            <a:t>2 Data scientist: $125,000 per year each</a:t>
          </a:r>
        </a:p>
      </dsp:txBody>
      <dsp:txXfrm>
        <a:off x="390112" y="1692952"/>
        <a:ext cx="569912" cy="569912"/>
      </dsp:txXfrm>
    </dsp:sp>
    <dsp:sp modelId="{800FCB15-4666-144F-8B0F-C93A4F9437E4}">
      <dsp:nvSpPr>
        <dsp:cNvPr id="0" name=""/>
        <dsp:cNvSpPr/>
      </dsp:nvSpPr>
      <dsp:spPr>
        <a:xfrm>
          <a:off x="272079" y="525165"/>
          <a:ext cx="805978" cy="805978"/>
        </a:xfrm>
        <a:prstGeom prst="ellipse">
          <a:avLst/>
        </a:prstGeom>
        <a:solidFill>
          <a:schemeClr val="accent5">
            <a:alpha val="50000"/>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dirty="0"/>
            <a:t>1 Compliance officer: $66,000 per year</a:t>
          </a:r>
        </a:p>
      </dsp:txBody>
      <dsp:txXfrm>
        <a:off x="390112" y="643198"/>
        <a:ext cx="569912" cy="569912"/>
      </dsp:txXfrm>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16/7/layout/VerticalSolidActionList">
  <dgm:title val="Vertical Solid Action List"/>
  <dgm:desc val="Use to show non-sequential or grouped lists of information. Works well with large amounts of text. All text has the same level of emphasis, and direction is not implied."/>
  <dgm:catLst>
    <dgm:cat type="list"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 modelId="5">
          <dgm:prSet phldr="1"/>
        </dgm:pt>
        <dgm:pt modelId="51">
          <dgm:prSet phldr="1"/>
        </dgm:pt>
      </dgm:ptLst>
      <dgm:cxnLst>
        <dgm:cxn modelId="4" srcId="0" destId="1" srcOrd="0" destOrd="0"/>
        <dgm:cxn modelId="5" srcId="0" destId="2" srcOrd="1" destOrd="0"/>
        <dgm:cxn modelId="6" srcId="0" destId="3" srcOrd="2" destOrd="0"/>
        <dgm:cxn modelId="7" srcId="0" destId="4" srcOrd="3" destOrd="0"/>
        <dgm:cxn modelId="8" srcId="0" destId="5" srcOrd="4" destOrd="0"/>
        <dgm:cxn modelId="13" srcId="1" destId="11" srcOrd="0" destOrd="0"/>
        <dgm:cxn modelId="23" srcId="2" destId="21" srcOrd="0" destOrd="0"/>
        <dgm:cxn modelId="33" srcId="3" destId="31" srcOrd="0" destOrd="0"/>
        <dgm:cxn modelId="43" srcId="4" destId="41" srcOrd="0" destOrd="0"/>
        <dgm:cxn modelId="53" srcId="5" destId="5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6"/>
      <dgm:constr type="primFontSz" for="des" forName="parentText" op="equ" val="28"/>
      <dgm:constr type="primFontSz" for="des" forName="descendantText" refType="primFontSz" refFor="des" refForName="parentText" op="lte" fact="0.82"/>
      <dgm:constr type="primFontSz" for="des" forName="parentText" refType="primFontSz" refFor="des" refForName="descendantText" op="lte" fact="1.25"/>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2"/>
          <dgm:constr type="w" for="ch" forName="descendantText" refType="w" fact="0.8"/>
          <dgm:constr type="h" for="ch" forName="parentText" refType="h"/>
          <dgm:constr type="h" for="ch" forName="descendantText" refType="h" refFor="ch" refForName="parentText"/>
        </dgm:constrLst>
        <dgm:ruleLst/>
        <dgm:layoutNode name="parentText" styleLbl="alignNode1">
          <dgm:varLst>
            <dgm:chMax val="1"/>
            <dgm:bulletEnabled/>
          </dgm:varLst>
          <dgm:alg type="tx"/>
          <dgm:shape xmlns:r="http://schemas.openxmlformats.org/officeDocument/2006/relationships" type="rect" r:blip="" zOrderOff="3">
            <dgm:adjLst/>
          </dgm:shape>
          <dgm:presOf axis="self" ptType="node"/>
          <dgm:constrLst>
            <dgm:constr type="tMarg" refType="h" fact="0.28"/>
            <dgm:constr type="bMarg" refType="h" fact="0.28"/>
            <dgm:constr type="lMarg" refType="w" fact="0.15"/>
            <dgm:constr type="rMarg" refType="w" fact="0.15"/>
          </dgm:constrLst>
          <dgm:ruleLst>
            <dgm:rule type="primFontSz" val="15" fact="NaN" max="NaN"/>
          </dgm:ruleLst>
        </dgm:layoutNode>
        <dgm:layoutNode name="descendantText" styleLbl="alignAccFollowNode1">
          <dgm:varLst>
            <dgm:bulletEnabled/>
          </dgm:varLst>
          <dgm:alg type="tx">
            <dgm:param type="stBulletLvl" val="0"/>
            <dgm:param type="parTxLTRAlign" val="l"/>
            <dgm:param type="shpTxLTRAlignCh" val="l"/>
            <dgm:param type="parTxRTLAlign" val="r"/>
            <dgm:param type="shpTxRTLAlignCh" val="r"/>
          </dgm:alg>
          <dgm:choose name="Name10">
            <dgm:if name="Name11" func="var" arg="dir" op="equ" val="norm">
              <dgm:shape xmlns:r="http://schemas.openxmlformats.org/officeDocument/2006/relationships" type="rect" r:blip="">
                <dgm:adjLst/>
              </dgm:shape>
            </dgm:if>
            <dgm:else name="Name12">
              <dgm:shape xmlns:r="http://schemas.openxmlformats.org/officeDocument/2006/relationships" type="rect" r:blip="">
                <dgm:adjLst/>
              </dgm:shape>
            </dgm:else>
          </dgm:choose>
          <dgm:presOf axis="des" ptType="node"/>
          <dgm:constrLst>
            <dgm:constr type="primFontSz" val="24"/>
            <dgm:constr type="lMarg" refType="w" fact="0.055"/>
            <dgm:constr type="rMarg" refType="w" fact="0.055"/>
            <dgm:constr type="tMarg" refType="h" fact="0.72"/>
            <dgm:constr type="bMarg" refType="h" fact="0.72"/>
          </dgm:constrLst>
          <dgm:ruleLst>
            <dgm:rule type="primFontSz" val="11" fact="NaN" max="NaN"/>
          </dgm:ruleLst>
        </dgm:layoutNod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radial3">
  <dgm:title val=""/>
  <dgm:desc val=""/>
  <dgm:catLst>
    <dgm:cat type="relationship" pri="31000"/>
    <dgm:cat type="cycle" pri="1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omposite">
    <dgm:varLst>
      <dgm:chMax val="1"/>
      <dgm:dir/>
      <dgm:resizeHandles val="exact"/>
    </dgm:varLst>
    <dgm:alg type="composite">
      <dgm:param type="ar" val="1"/>
    </dgm:alg>
    <dgm:shape xmlns:r="http://schemas.openxmlformats.org/officeDocument/2006/relationships" r:blip="">
      <dgm:adjLst/>
    </dgm:shape>
    <dgm:presOf/>
    <dgm:constrLst/>
    <dgm:ruleLst/>
    <dgm:layoutNode name="radial">
      <dgm:varLst>
        <dgm:animLvl val="ctr"/>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h" for="ch" forName="centerShape" refType="h"/>
        <dgm:constr type="w" for="ch" forName="node" refType="w" fact="0.5"/>
        <dgm:constr type="h" for="ch" forName="node" refType="h" fact="0.5"/>
        <dgm:constr type="sp" refType="w" refFor="ch" refForName="node" fact="-0.2"/>
        <dgm:constr type="sibSp" refType="w" refFor="ch" refForName="node" fact="-0.2"/>
        <dgm:constr type="primFontSz" for="ch" forName="centerShape" val="65"/>
        <dgm:constr type="primFontSz" for="des" forName="node" val="65"/>
        <dgm:constr type="primFontSz" for="ch" forName="node" refType="primFontSz" refFor="ch" refForName="centerShape" op="lte"/>
      </dgm:constrLst>
      <dgm:ruleLst/>
      <dgm:forEach name="Name6" axis="ch" ptType="node" cnt="1">
        <dgm:layoutNode name="centerShape" styleLbl="vennNode1">
          <dgm:alg type="tx"/>
          <dgm:shape xmlns:r="http://schemas.openxmlformats.org/officeDocument/2006/relationships" type="ellipse"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7" axis="ch" ptType="node">
          <dgm:layoutNode name="node" styleLbl="vennNode1">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21C947B-22F8-3041-8431-A50FDF8EFDC4}" type="datetimeFigureOut">
              <a:rPr lang="en-US" smtClean="0"/>
              <a:t>8/18/19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1C95716-2502-1740-9D3C-FDA7F855FF59}" type="slidenum">
              <a:rPr lang="en-US" smtClean="0"/>
              <a:t>‹#›</a:t>
            </a:fld>
            <a:endParaRPr lang="en-US"/>
          </a:p>
        </p:txBody>
      </p:sp>
    </p:spTree>
    <p:extLst>
      <p:ext uri="{BB962C8B-B14F-4D97-AF65-F5344CB8AC3E}">
        <p14:creationId xmlns:p14="http://schemas.microsoft.com/office/powerpoint/2010/main" val="32658549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1C95716-2502-1740-9D3C-FDA7F855FF59}" type="slidenum">
              <a:rPr lang="en-US" smtClean="0"/>
              <a:t>7</a:t>
            </a:fld>
            <a:endParaRPr lang="en-US"/>
          </a:p>
        </p:txBody>
      </p:sp>
    </p:spTree>
    <p:extLst>
      <p:ext uri="{BB962C8B-B14F-4D97-AF65-F5344CB8AC3E}">
        <p14:creationId xmlns:p14="http://schemas.microsoft.com/office/powerpoint/2010/main" val="6724600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1C95716-2502-1740-9D3C-FDA7F855FF59}" type="slidenum">
              <a:rPr lang="en-US" smtClean="0"/>
              <a:t>8</a:t>
            </a:fld>
            <a:endParaRPr lang="en-US"/>
          </a:p>
        </p:txBody>
      </p:sp>
    </p:spTree>
    <p:extLst>
      <p:ext uri="{BB962C8B-B14F-4D97-AF65-F5344CB8AC3E}">
        <p14:creationId xmlns:p14="http://schemas.microsoft.com/office/powerpoint/2010/main" val="21679954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1C95716-2502-1740-9D3C-FDA7F855FF59}" type="slidenum">
              <a:rPr lang="en-US" smtClean="0"/>
              <a:t>9</a:t>
            </a:fld>
            <a:endParaRPr lang="en-US"/>
          </a:p>
        </p:txBody>
      </p:sp>
    </p:spTree>
    <p:extLst>
      <p:ext uri="{BB962C8B-B14F-4D97-AF65-F5344CB8AC3E}">
        <p14:creationId xmlns:p14="http://schemas.microsoft.com/office/powerpoint/2010/main" val="9595406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1C95716-2502-1740-9D3C-FDA7F855FF59}" type="slidenum">
              <a:rPr lang="en-US" smtClean="0"/>
              <a:t>10</a:t>
            </a:fld>
            <a:endParaRPr lang="en-US"/>
          </a:p>
        </p:txBody>
      </p:sp>
    </p:spTree>
    <p:extLst>
      <p:ext uri="{BB962C8B-B14F-4D97-AF65-F5344CB8AC3E}">
        <p14:creationId xmlns:p14="http://schemas.microsoft.com/office/powerpoint/2010/main" val="11893782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1C95716-2502-1740-9D3C-FDA7F855FF59}" type="slidenum">
              <a:rPr lang="en-US" smtClean="0"/>
              <a:t>11</a:t>
            </a:fld>
            <a:endParaRPr lang="en-US"/>
          </a:p>
        </p:txBody>
      </p:sp>
    </p:spTree>
    <p:extLst>
      <p:ext uri="{BB962C8B-B14F-4D97-AF65-F5344CB8AC3E}">
        <p14:creationId xmlns:p14="http://schemas.microsoft.com/office/powerpoint/2010/main" val="5663463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p:cNvSpPr>
            <a:spLocks noGrp="1"/>
          </p:cNvSpPr>
          <p:nvPr>
            <p:ph type="ctrTitle"/>
          </p:nvPr>
        </p:nvSpPr>
        <p:spPr>
          <a:xfrm>
            <a:off x="1524000" y="1122363"/>
            <a:ext cx="9144000" cy="2387600"/>
          </a:xfrm>
        </p:spPr>
        <p:txBody>
          <a:bodyPr anchor="b"/>
          <a:lstStyle>
            <a:lvl1pPr algn="ctr">
              <a:defRPr sz="6000"/>
            </a:lvl1pPr>
          </a:lstStyle>
          <a:p>
            <a:r>
              <a:rPr lang="de-DE"/>
              <a:t>Titelmasterformat durch Klicken bearbeiten</a:t>
            </a:r>
          </a:p>
        </p:txBody>
      </p:sp>
      <p:sp>
        <p:nvSpPr>
          <p:cNvPr id="3" name="Untertitel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Formatvorlage des Untertitelmasters durch Klicken bearbeiten</a:t>
            </a:r>
          </a:p>
        </p:txBody>
      </p:sp>
      <p:sp>
        <p:nvSpPr>
          <p:cNvPr id="4" name="Datumsplatzhalter 3"/>
          <p:cNvSpPr>
            <a:spLocks noGrp="1"/>
          </p:cNvSpPr>
          <p:nvPr>
            <p:ph type="dt" sz="half" idx="10"/>
          </p:nvPr>
        </p:nvSpPr>
        <p:spPr/>
        <p:txBody>
          <a:bodyPr/>
          <a:lstStyle/>
          <a:p>
            <a:fld id="{68A587CB-967A-434A-9EE3-B6484B82A9B1}" type="datetime1">
              <a:rPr lang="en-US" smtClean="0"/>
              <a:t>8/18/19</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A4489FD0-501B-4C6F-9CB2-8996B7BF4EFE}" type="slidenum">
              <a:rPr lang="de-DE" smtClean="0"/>
              <a:t>‹#›</a:t>
            </a:fld>
            <a:endParaRPr lang="de-DE"/>
          </a:p>
        </p:txBody>
      </p:sp>
    </p:spTree>
    <p:extLst>
      <p:ext uri="{BB962C8B-B14F-4D97-AF65-F5344CB8AC3E}">
        <p14:creationId xmlns:p14="http://schemas.microsoft.com/office/powerpoint/2010/main" val="4603647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Vertikaler Textplatzhalter 2"/>
          <p:cNvSpPr>
            <a:spLocks noGrp="1"/>
          </p:cNvSpPr>
          <p:nvPr>
            <p:ph type="body" orient="vert" idx="1"/>
          </p:nvPr>
        </p:nvSpPr>
        <p:spPr/>
        <p:txBody>
          <a:bodyPr vert="eaVert"/>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p:cNvSpPr>
            <a:spLocks noGrp="1"/>
          </p:cNvSpPr>
          <p:nvPr>
            <p:ph type="dt" sz="half" idx="10"/>
          </p:nvPr>
        </p:nvSpPr>
        <p:spPr/>
        <p:txBody>
          <a:bodyPr/>
          <a:lstStyle/>
          <a:p>
            <a:fld id="{F9F1D3B1-9B46-2344-BEA2-9849A7E1913C}" type="datetime1">
              <a:rPr lang="en-US" smtClean="0"/>
              <a:t>8/18/19</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A4489FD0-501B-4C6F-9CB2-8996B7BF4EFE}" type="slidenum">
              <a:rPr lang="de-DE" smtClean="0"/>
              <a:t>‹#›</a:t>
            </a:fld>
            <a:endParaRPr lang="de-DE"/>
          </a:p>
        </p:txBody>
      </p:sp>
    </p:spTree>
    <p:extLst>
      <p:ext uri="{BB962C8B-B14F-4D97-AF65-F5344CB8AC3E}">
        <p14:creationId xmlns:p14="http://schemas.microsoft.com/office/powerpoint/2010/main" val="26466359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8724900" y="365125"/>
            <a:ext cx="2628900" cy="5811838"/>
          </a:xfrm>
        </p:spPr>
        <p:txBody>
          <a:bodyPr vert="eaVert"/>
          <a:lstStyle/>
          <a:p>
            <a:r>
              <a:rPr lang="de-DE"/>
              <a:t>Titelmasterformat durch Klicken bearbeiten</a:t>
            </a:r>
          </a:p>
        </p:txBody>
      </p:sp>
      <p:sp>
        <p:nvSpPr>
          <p:cNvPr id="3" name="Vertikaler Textplatzhalter 2"/>
          <p:cNvSpPr>
            <a:spLocks noGrp="1"/>
          </p:cNvSpPr>
          <p:nvPr>
            <p:ph type="body" orient="vert" idx="1"/>
          </p:nvPr>
        </p:nvSpPr>
        <p:spPr>
          <a:xfrm>
            <a:off x="838200" y="365125"/>
            <a:ext cx="7734300" cy="5811838"/>
          </a:xfrm>
        </p:spPr>
        <p:txBody>
          <a:bodyPr vert="eaVert"/>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p:cNvSpPr>
            <a:spLocks noGrp="1"/>
          </p:cNvSpPr>
          <p:nvPr>
            <p:ph type="dt" sz="half" idx="10"/>
          </p:nvPr>
        </p:nvSpPr>
        <p:spPr/>
        <p:txBody>
          <a:bodyPr/>
          <a:lstStyle/>
          <a:p>
            <a:fld id="{AF57EFC7-E02B-2041-A6C2-3D0CE652AD03}" type="datetime1">
              <a:rPr lang="en-US" smtClean="0"/>
              <a:t>8/18/19</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A4489FD0-501B-4C6F-9CB2-8996B7BF4EFE}" type="slidenum">
              <a:rPr lang="de-DE" smtClean="0"/>
              <a:t>‹#›</a:t>
            </a:fld>
            <a:endParaRPr lang="de-DE"/>
          </a:p>
        </p:txBody>
      </p:sp>
    </p:spTree>
    <p:extLst>
      <p:ext uri="{BB962C8B-B14F-4D97-AF65-F5344CB8AC3E}">
        <p14:creationId xmlns:p14="http://schemas.microsoft.com/office/powerpoint/2010/main" val="29471114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Inhaltsplatzhalter 2"/>
          <p:cNvSpPr>
            <a:spLocks noGrp="1"/>
          </p:cNvSpPr>
          <p:nvPr>
            <p:ph idx="1"/>
          </p:nvPr>
        </p:nvSpPr>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p:cNvSpPr>
            <a:spLocks noGrp="1"/>
          </p:cNvSpPr>
          <p:nvPr>
            <p:ph type="dt" sz="half" idx="10"/>
          </p:nvPr>
        </p:nvSpPr>
        <p:spPr/>
        <p:txBody>
          <a:bodyPr/>
          <a:lstStyle/>
          <a:p>
            <a:fld id="{5D4CFB70-2928-3948-AF3E-631AF31C29D0}" type="datetime1">
              <a:rPr lang="en-US" smtClean="0"/>
              <a:t>8/18/19</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A4489FD0-501B-4C6F-9CB2-8996B7BF4EFE}" type="slidenum">
              <a:rPr lang="de-DE" smtClean="0"/>
              <a:t>‹#›</a:t>
            </a:fld>
            <a:endParaRPr lang="de-DE"/>
          </a:p>
        </p:txBody>
      </p:sp>
    </p:spTree>
    <p:extLst>
      <p:ext uri="{BB962C8B-B14F-4D97-AF65-F5344CB8AC3E}">
        <p14:creationId xmlns:p14="http://schemas.microsoft.com/office/powerpoint/2010/main" val="8746772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831850" y="1709738"/>
            <a:ext cx="10515600" cy="2852737"/>
          </a:xfrm>
        </p:spPr>
        <p:txBody>
          <a:bodyPr anchor="b"/>
          <a:lstStyle>
            <a:lvl1pPr>
              <a:defRPr sz="6000"/>
            </a:lvl1pPr>
          </a:lstStyle>
          <a:p>
            <a:r>
              <a:rPr lang="de-DE"/>
              <a:t>Titelmasterformat durch Klicken bearbeiten</a:t>
            </a:r>
          </a:p>
        </p:txBody>
      </p:sp>
      <p:sp>
        <p:nvSpPr>
          <p:cNvPr id="3" name="Textplatzhalt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Formatvorlagen des Textmasters bearbeiten</a:t>
            </a:r>
          </a:p>
        </p:txBody>
      </p:sp>
      <p:sp>
        <p:nvSpPr>
          <p:cNvPr id="4" name="Datumsplatzhalter 3"/>
          <p:cNvSpPr>
            <a:spLocks noGrp="1"/>
          </p:cNvSpPr>
          <p:nvPr>
            <p:ph type="dt" sz="half" idx="10"/>
          </p:nvPr>
        </p:nvSpPr>
        <p:spPr/>
        <p:txBody>
          <a:bodyPr/>
          <a:lstStyle/>
          <a:p>
            <a:fld id="{54C992C3-2B11-0144-A24C-361DDB71E60A}" type="datetime1">
              <a:rPr lang="en-US" smtClean="0"/>
              <a:t>8/18/19</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A4489FD0-501B-4C6F-9CB2-8996B7BF4EFE}" type="slidenum">
              <a:rPr lang="de-DE" smtClean="0"/>
              <a:t>‹#›</a:t>
            </a:fld>
            <a:endParaRPr lang="de-DE"/>
          </a:p>
        </p:txBody>
      </p:sp>
    </p:spTree>
    <p:extLst>
      <p:ext uri="{BB962C8B-B14F-4D97-AF65-F5344CB8AC3E}">
        <p14:creationId xmlns:p14="http://schemas.microsoft.com/office/powerpoint/2010/main" val="36253617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Inhaltsplatzhalter 2"/>
          <p:cNvSpPr>
            <a:spLocks noGrp="1"/>
          </p:cNvSpPr>
          <p:nvPr>
            <p:ph sz="half" idx="1"/>
          </p:nvPr>
        </p:nvSpPr>
        <p:spPr>
          <a:xfrm>
            <a:off x="838200" y="1825625"/>
            <a:ext cx="5181600" cy="4351338"/>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p:cNvSpPr>
            <a:spLocks noGrp="1"/>
          </p:cNvSpPr>
          <p:nvPr>
            <p:ph sz="half" idx="2"/>
          </p:nvPr>
        </p:nvSpPr>
        <p:spPr>
          <a:xfrm>
            <a:off x="6172200" y="1825625"/>
            <a:ext cx="5181600" cy="4351338"/>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5" name="Datumsplatzhalter 4"/>
          <p:cNvSpPr>
            <a:spLocks noGrp="1"/>
          </p:cNvSpPr>
          <p:nvPr>
            <p:ph type="dt" sz="half" idx="10"/>
          </p:nvPr>
        </p:nvSpPr>
        <p:spPr/>
        <p:txBody>
          <a:bodyPr/>
          <a:lstStyle/>
          <a:p>
            <a:fld id="{878E7E71-2A95-FA4E-A3EE-42B96099991B}" type="datetime1">
              <a:rPr lang="en-US" smtClean="0"/>
              <a:t>8/18/19</a:t>
            </a:fld>
            <a:endParaRPr lang="de-DE"/>
          </a:p>
        </p:txBody>
      </p:sp>
      <p:sp>
        <p:nvSpPr>
          <p:cNvPr id="6" name="Fußzeilenplatzhalter 5"/>
          <p:cNvSpPr>
            <a:spLocks noGrp="1"/>
          </p:cNvSpPr>
          <p:nvPr>
            <p:ph type="ftr" sz="quarter" idx="11"/>
          </p:nvPr>
        </p:nvSpPr>
        <p:spPr/>
        <p:txBody>
          <a:bodyPr/>
          <a:lstStyle/>
          <a:p>
            <a:endParaRPr lang="de-DE"/>
          </a:p>
        </p:txBody>
      </p:sp>
      <p:sp>
        <p:nvSpPr>
          <p:cNvPr id="7" name="Foliennummernplatzhalter 6"/>
          <p:cNvSpPr>
            <a:spLocks noGrp="1"/>
          </p:cNvSpPr>
          <p:nvPr>
            <p:ph type="sldNum" sz="quarter" idx="12"/>
          </p:nvPr>
        </p:nvSpPr>
        <p:spPr/>
        <p:txBody>
          <a:bodyPr/>
          <a:lstStyle/>
          <a:p>
            <a:fld id="{A4489FD0-501B-4C6F-9CB2-8996B7BF4EFE}" type="slidenum">
              <a:rPr lang="de-DE" smtClean="0"/>
              <a:t>‹#›</a:t>
            </a:fld>
            <a:endParaRPr lang="de-DE"/>
          </a:p>
        </p:txBody>
      </p:sp>
    </p:spTree>
    <p:extLst>
      <p:ext uri="{BB962C8B-B14F-4D97-AF65-F5344CB8AC3E}">
        <p14:creationId xmlns:p14="http://schemas.microsoft.com/office/powerpoint/2010/main" val="37940367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a:xfrm>
            <a:off x="839788" y="365125"/>
            <a:ext cx="10515600" cy="1325563"/>
          </a:xfrm>
        </p:spPr>
        <p:txBody>
          <a:bodyPr/>
          <a:lstStyle/>
          <a:p>
            <a:r>
              <a:rPr lang="de-DE"/>
              <a:t>Titelmasterformat durch Klicken bearbeiten</a:t>
            </a:r>
          </a:p>
        </p:txBody>
      </p:sp>
      <p:sp>
        <p:nvSpPr>
          <p:cNvPr id="3" name="Textplatzhalt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Formatvorlagen des Textmasters bearbeiten</a:t>
            </a:r>
          </a:p>
        </p:txBody>
      </p:sp>
      <p:sp>
        <p:nvSpPr>
          <p:cNvPr id="4" name="Inhaltsplatzhalter 3"/>
          <p:cNvSpPr>
            <a:spLocks noGrp="1"/>
          </p:cNvSpPr>
          <p:nvPr>
            <p:ph sz="half" idx="2"/>
          </p:nvPr>
        </p:nvSpPr>
        <p:spPr>
          <a:xfrm>
            <a:off x="839788" y="2505075"/>
            <a:ext cx="5157787" cy="3684588"/>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5" name="Textplatzhalt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Formatvorlagen des Textmasters bearbeiten</a:t>
            </a:r>
          </a:p>
        </p:txBody>
      </p:sp>
      <p:sp>
        <p:nvSpPr>
          <p:cNvPr id="6" name="Inhaltsplatzhalter 5"/>
          <p:cNvSpPr>
            <a:spLocks noGrp="1"/>
          </p:cNvSpPr>
          <p:nvPr>
            <p:ph sz="quarter" idx="4"/>
          </p:nvPr>
        </p:nvSpPr>
        <p:spPr>
          <a:xfrm>
            <a:off x="6172200" y="2505075"/>
            <a:ext cx="5183188" cy="3684588"/>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7" name="Datumsplatzhalter 6"/>
          <p:cNvSpPr>
            <a:spLocks noGrp="1"/>
          </p:cNvSpPr>
          <p:nvPr>
            <p:ph type="dt" sz="half" idx="10"/>
          </p:nvPr>
        </p:nvSpPr>
        <p:spPr/>
        <p:txBody>
          <a:bodyPr/>
          <a:lstStyle/>
          <a:p>
            <a:fld id="{C14B348D-6B61-1D4D-8BB2-4CBB7808B0AC}" type="datetime1">
              <a:rPr lang="en-US" smtClean="0"/>
              <a:t>8/18/19</a:t>
            </a:fld>
            <a:endParaRPr lang="de-DE"/>
          </a:p>
        </p:txBody>
      </p:sp>
      <p:sp>
        <p:nvSpPr>
          <p:cNvPr id="8" name="Fußzeilenplatzhalter 7"/>
          <p:cNvSpPr>
            <a:spLocks noGrp="1"/>
          </p:cNvSpPr>
          <p:nvPr>
            <p:ph type="ftr" sz="quarter" idx="11"/>
          </p:nvPr>
        </p:nvSpPr>
        <p:spPr/>
        <p:txBody>
          <a:bodyPr/>
          <a:lstStyle/>
          <a:p>
            <a:endParaRPr lang="de-DE"/>
          </a:p>
        </p:txBody>
      </p:sp>
      <p:sp>
        <p:nvSpPr>
          <p:cNvPr id="9" name="Foliennummernplatzhalter 8"/>
          <p:cNvSpPr>
            <a:spLocks noGrp="1"/>
          </p:cNvSpPr>
          <p:nvPr>
            <p:ph type="sldNum" sz="quarter" idx="12"/>
          </p:nvPr>
        </p:nvSpPr>
        <p:spPr/>
        <p:txBody>
          <a:bodyPr/>
          <a:lstStyle/>
          <a:p>
            <a:fld id="{A4489FD0-501B-4C6F-9CB2-8996B7BF4EFE}" type="slidenum">
              <a:rPr lang="de-DE" smtClean="0"/>
              <a:t>‹#›</a:t>
            </a:fld>
            <a:endParaRPr lang="de-DE"/>
          </a:p>
        </p:txBody>
      </p:sp>
    </p:spTree>
    <p:extLst>
      <p:ext uri="{BB962C8B-B14F-4D97-AF65-F5344CB8AC3E}">
        <p14:creationId xmlns:p14="http://schemas.microsoft.com/office/powerpoint/2010/main" val="34137706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Datumsplatzhalter 2"/>
          <p:cNvSpPr>
            <a:spLocks noGrp="1"/>
          </p:cNvSpPr>
          <p:nvPr>
            <p:ph type="dt" sz="half" idx="10"/>
          </p:nvPr>
        </p:nvSpPr>
        <p:spPr/>
        <p:txBody>
          <a:bodyPr/>
          <a:lstStyle/>
          <a:p>
            <a:fld id="{ABD4F244-3D8B-E14E-B7B6-46B7858BA0A0}" type="datetime1">
              <a:rPr lang="en-US" smtClean="0"/>
              <a:t>8/18/19</a:t>
            </a:fld>
            <a:endParaRPr lang="de-DE"/>
          </a:p>
        </p:txBody>
      </p:sp>
      <p:sp>
        <p:nvSpPr>
          <p:cNvPr id="4" name="Fußzeilenplatzhalter 3"/>
          <p:cNvSpPr>
            <a:spLocks noGrp="1"/>
          </p:cNvSpPr>
          <p:nvPr>
            <p:ph type="ftr" sz="quarter" idx="11"/>
          </p:nvPr>
        </p:nvSpPr>
        <p:spPr/>
        <p:txBody>
          <a:bodyPr/>
          <a:lstStyle/>
          <a:p>
            <a:endParaRPr lang="de-DE"/>
          </a:p>
        </p:txBody>
      </p:sp>
      <p:sp>
        <p:nvSpPr>
          <p:cNvPr id="5" name="Foliennummernplatzhalter 4"/>
          <p:cNvSpPr>
            <a:spLocks noGrp="1"/>
          </p:cNvSpPr>
          <p:nvPr>
            <p:ph type="sldNum" sz="quarter" idx="12"/>
          </p:nvPr>
        </p:nvSpPr>
        <p:spPr/>
        <p:txBody>
          <a:bodyPr/>
          <a:lstStyle/>
          <a:p>
            <a:fld id="{A4489FD0-501B-4C6F-9CB2-8996B7BF4EFE}" type="slidenum">
              <a:rPr lang="de-DE" smtClean="0"/>
              <a:t>‹#›</a:t>
            </a:fld>
            <a:endParaRPr lang="de-DE"/>
          </a:p>
        </p:txBody>
      </p:sp>
    </p:spTree>
    <p:extLst>
      <p:ext uri="{BB962C8B-B14F-4D97-AF65-F5344CB8AC3E}">
        <p14:creationId xmlns:p14="http://schemas.microsoft.com/office/powerpoint/2010/main" val="24403319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B209000C-3DA4-FE4E-898A-E83BC507FDF9}" type="datetime1">
              <a:rPr lang="en-US" smtClean="0"/>
              <a:t>8/18/19</a:t>
            </a:fld>
            <a:endParaRPr lang="de-DE"/>
          </a:p>
        </p:txBody>
      </p:sp>
      <p:sp>
        <p:nvSpPr>
          <p:cNvPr id="3" name="Fußzeilenplatzhalter 2"/>
          <p:cNvSpPr>
            <a:spLocks noGrp="1"/>
          </p:cNvSpPr>
          <p:nvPr>
            <p:ph type="ftr" sz="quarter" idx="11"/>
          </p:nvPr>
        </p:nvSpPr>
        <p:spPr/>
        <p:txBody>
          <a:bodyPr/>
          <a:lstStyle/>
          <a:p>
            <a:endParaRPr lang="de-DE"/>
          </a:p>
        </p:txBody>
      </p:sp>
      <p:sp>
        <p:nvSpPr>
          <p:cNvPr id="4" name="Foliennummernplatzhalter 3"/>
          <p:cNvSpPr>
            <a:spLocks noGrp="1"/>
          </p:cNvSpPr>
          <p:nvPr>
            <p:ph type="sldNum" sz="quarter" idx="12"/>
          </p:nvPr>
        </p:nvSpPr>
        <p:spPr/>
        <p:txBody>
          <a:bodyPr/>
          <a:lstStyle/>
          <a:p>
            <a:fld id="{A4489FD0-501B-4C6F-9CB2-8996B7BF4EFE}" type="slidenum">
              <a:rPr lang="de-DE" smtClean="0"/>
              <a:t>‹#›</a:t>
            </a:fld>
            <a:endParaRPr lang="de-DE"/>
          </a:p>
        </p:txBody>
      </p:sp>
    </p:spTree>
    <p:extLst>
      <p:ext uri="{BB962C8B-B14F-4D97-AF65-F5344CB8AC3E}">
        <p14:creationId xmlns:p14="http://schemas.microsoft.com/office/powerpoint/2010/main" val="30619568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839788" y="457200"/>
            <a:ext cx="3932237" cy="1600200"/>
          </a:xfrm>
        </p:spPr>
        <p:txBody>
          <a:bodyPr anchor="b"/>
          <a:lstStyle>
            <a:lvl1pPr>
              <a:defRPr sz="3200"/>
            </a:lvl1pPr>
          </a:lstStyle>
          <a:p>
            <a:r>
              <a:rPr lang="de-DE"/>
              <a:t>Titelmasterformat durch Klicken bearbeiten</a:t>
            </a:r>
          </a:p>
        </p:txBody>
      </p:sp>
      <p:sp>
        <p:nvSpPr>
          <p:cNvPr id="3" name="Inhaltsplatzhalt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4" name="Textplatzhalt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Formatvorlagen des Textmasters bearbeiten</a:t>
            </a:r>
          </a:p>
        </p:txBody>
      </p:sp>
      <p:sp>
        <p:nvSpPr>
          <p:cNvPr id="5" name="Datumsplatzhalter 4"/>
          <p:cNvSpPr>
            <a:spLocks noGrp="1"/>
          </p:cNvSpPr>
          <p:nvPr>
            <p:ph type="dt" sz="half" idx="10"/>
          </p:nvPr>
        </p:nvSpPr>
        <p:spPr/>
        <p:txBody>
          <a:bodyPr/>
          <a:lstStyle/>
          <a:p>
            <a:fld id="{9E756103-49D5-834A-B708-4485793E7136}" type="datetime1">
              <a:rPr lang="en-US" smtClean="0"/>
              <a:t>8/18/19</a:t>
            </a:fld>
            <a:endParaRPr lang="de-DE"/>
          </a:p>
        </p:txBody>
      </p:sp>
      <p:sp>
        <p:nvSpPr>
          <p:cNvPr id="6" name="Fußzeilenplatzhalter 5"/>
          <p:cNvSpPr>
            <a:spLocks noGrp="1"/>
          </p:cNvSpPr>
          <p:nvPr>
            <p:ph type="ftr" sz="quarter" idx="11"/>
          </p:nvPr>
        </p:nvSpPr>
        <p:spPr/>
        <p:txBody>
          <a:bodyPr/>
          <a:lstStyle/>
          <a:p>
            <a:endParaRPr lang="de-DE"/>
          </a:p>
        </p:txBody>
      </p:sp>
      <p:sp>
        <p:nvSpPr>
          <p:cNvPr id="7" name="Foliennummernplatzhalter 6"/>
          <p:cNvSpPr>
            <a:spLocks noGrp="1"/>
          </p:cNvSpPr>
          <p:nvPr>
            <p:ph type="sldNum" sz="quarter" idx="12"/>
          </p:nvPr>
        </p:nvSpPr>
        <p:spPr/>
        <p:txBody>
          <a:bodyPr/>
          <a:lstStyle/>
          <a:p>
            <a:fld id="{A4489FD0-501B-4C6F-9CB2-8996B7BF4EFE}" type="slidenum">
              <a:rPr lang="de-DE" smtClean="0"/>
              <a:t>‹#›</a:t>
            </a:fld>
            <a:endParaRPr lang="de-DE"/>
          </a:p>
        </p:txBody>
      </p:sp>
    </p:spTree>
    <p:extLst>
      <p:ext uri="{BB962C8B-B14F-4D97-AF65-F5344CB8AC3E}">
        <p14:creationId xmlns:p14="http://schemas.microsoft.com/office/powerpoint/2010/main" val="36160042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839788" y="457200"/>
            <a:ext cx="3932237" cy="1600200"/>
          </a:xfrm>
        </p:spPr>
        <p:txBody>
          <a:bodyPr anchor="b"/>
          <a:lstStyle>
            <a:lvl1pPr>
              <a:defRPr sz="3200"/>
            </a:lvl1pPr>
          </a:lstStyle>
          <a:p>
            <a:r>
              <a:rPr lang="de-DE"/>
              <a:t>Titelmasterformat durch Klicken bearbeiten</a:t>
            </a:r>
          </a:p>
        </p:txBody>
      </p:sp>
      <p:sp>
        <p:nvSpPr>
          <p:cNvPr id="3" name="Bildplatzhalt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platzhalt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Formatvorlagen des Textmasters bearbeiten</a:t>
            </a:r>
          </a:p>
        </p:txBody>
      </p:sp>
      <p:sp>
        <p:nvSpPr>
          <p:cNvPr id="5" name="Datumsplatzhalter 4"/>
          <p:cNvSpPr>
            <a:spLocks noGrp="1"/>
          </p:cNvSpPr>
          <p:nvPr>
            <p:ph type="dt" sz="half" idx="10"/>
          </p:nvPr>
        </p:nvSpPr>
        <p:spPr/>
        <p:txBody>
          <a:bodyPr/>
          <a:lstStyle/>
          <a:p>
            <a:fld id="{003494ED-38C5-034C-AEAA-3EBED6A78A71}" type="datetime1">
              <a:rPr lang="en-US" smtClean="0"/>
              <a:t>8/18/19</a:t>
            </a:fld>
            <a:endParaRPr lang="de-DE"/>
          </a:p>
        </p:txBody>
      </p:sp>
      <p:sp>
        <p:nvSpPr>
          <p:cNvPr id="6" name="Fußzeilenplatzhalter 5"/>
          <p:cNvSpPr>
            <a:spLocks noGrp="1"/>
          </p:cNvSpPr>
          <p:nvPr>
            <p:ph type="ftr" sz="quarter" idx="11"/>
          </p:nvPr>
        </p:nvSpPr>
        <p:spPr/>
        <p:txBody>
          <a:bodyPr/>
          <a:lstStyle/>
          <a:p>
            <a:endParaRPr lang="de-DE"/>
          </a:p>
        </p:txBody>
      </p:sp>
      <p:sp>
        <p:nvSpPr>
          <p:cNvPr id="7" name="Foliennummernplatzhalter 6"/>
          <p:cNvSpPr>
            <a:spLocks noGrp="1"/>
          </p:cNvSpPr>
          <p:nvPr>
            <p:ph type="sldNum" sz="quarter" idx="12"/>
          </p:nvPr>
        </p:nvSpPr>
        <p:spPr/>
        <p:txBody>
          <a:bodyPr/>
          <a:lstStyle/>
          <a:p>
            <a:fld id="{A4489FD0-501B-4C6F-9CB2-8996B7BF4EFE}" type="slidenum">
              <a:rPr lang="de-DE" smtClean="0"/>
              <a:t>‹#›</a:t>
            </a:fld>
            <a:endParaRPr lang="de-DE"/>
          </a:p>
        </p:txBody>
      </p:sp>
    </p:spTree>
    <p:extLst>
      <p:ext uri="{BB962C8B-B14F-4D97-AF65-F5344CB8AC3E}">
        <p14:creationId xmlns:p14="http://schemas.microsoft.com/office/powerpoint/2010/main" val="11268987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0EEF0"/>
        </a:solidFill>
        <a:effectLst/>
      </p:bgPr>
    </p:bg>
    <p:spTree>
      <p:nvGrpSpPr>
        <p:cNvPr id="1" name=""/>
        <p:cNvGrpSpPr/>
        <p:nvPr/>
      </p:nvGrpSpPr>
      <p:grpSpPr>
        <a:xfrm>
          <a:off x="0" y="0"/>
          <a:ext cx="0" cy="0"/>
          <a:chOff x="0" y="0"/>
          <a:chExt cx="0" cy="0"/>
        </a:xfrm>
      </p:grpSpPr>
      <p:sp>
        <p:nvSpPr>
          <p:cNvPr id="2" name="Titelplatzhalt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Titelmasterformat durch Klicken bearbeiten</a:t>
            </a:r>
          </a:p>
        </p:txBody>
      </p:sp>
      <p:sp>
        <p:nvSpPr>
          <p:cNvPr id="3" name="Textplatzhalt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9DC9CAB-EE87-8946-B6BD-323E322A305D}" type="datetime1">
              <a:rPr lang="en-US" smtClean="0"/>
              <a:t>8/18/19</a:t>
            </a:fld>
            <a:endParaRPr lang="de-DE"/>
          </a:p>
        </p:txBody>
      </p:sp>
      <p:sp>
        <p:nvSpPr>
          <p:cNvPr id="5" name="Fußzeilenplatzhalt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DE"/>
          </a:p>
        </p:txBody>
      </p:sp>
      <p:sp>
        <p:nvSpPr>
          <p:cNvPr id="6" name="Foliennummernplatzhalt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489FD0-501B-4C6F-9CB2-8996B7BF4EFE}" type="slidenum">
              <a:rPr lang="de-DE" smtClean="0"/>
              <a:t>‹#›</a:t>
            </a:fld>
            <a:endParaRPr lang="de-DE"/>
          </a:p>
        </p:txBody>
      </p:sp>
    </p:spTree>
    <p:extLst>
      <p:ext uri="{BB962C8B-B14F-4D97-AF65-F5344CB8AC3E}">
        <p14:creationId xmlns:p14="http://schemas.microsoft.com/office/powerpoint/2010/main" val="37318752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6.png"/><Relationship Id="rId7"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0.png"/><Relationship Id="rId10" Type="http://schemas.openxmlformats.org/officeDocument/2006/relationships/image" Target="../media/image19.tiff"/><Relationship Id="rId4" Type="http://schemas.openxmlformats.org/officeDocument/2006/relationships/image" Target="../media/image8.png"/><Relationship Id="rId9" Type="http://schemas.openxmlformats.org/officeDocument/2006/relationships/image" Target="../media/image4.png"/></Relationships>
</file>

<file path=ppt/slides/_rels/slide11.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6.png"/><Relationship Id="rId7"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0.png"/><Relationship Id="rId10" Type="http://schemas.openxmlformats.org/officeDocument/2006/relationships/image" Target="../media/image22.tiff"/><Relationship Id="rId4" Type="http://schemas.openxmlformats.org/officeDocument/2006/relationships/image" Target="../media/image8.png"/><Relationship Id="rId9" Type="http://schemas.openxmlformats.org/officeDocument/2006/relationships/image" Target="../media/image21.png"/></Relationships>
</file>

<file path=ppt/slides/_rels/slide12.xml.rels><?xml version="1.0" encoding="UTF-8" standalone="yes"?>
<Relationships xmlns="http://schemas.openxmlformats.org/package/2006/relationships"><Relationship Id="rId2" Type="http://schemas.openxmlformats.org/officeDocument/2006/relationships/hyperlink" Target="https://www.cruising.org/docs/default-source/research/clia-2018-consumer-research.pdf?sfvrsn=0" TargetMode="Externa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8" Type="http://schemas.openxmlformats.org/officeDocument/2006/relationships/diagramLayout" Target="../diagrams/layout1.xml"/><Relationship Id="rId3" Type="http://schemas.openxmlformats.org/officeDocument/2006/relationships/image" Target="../media/image2.png"/><Relationship Id="rId7" Type="http://schemas.openxmlformats.org/officeDocument/2006/relationships/diagramData" Target="../diagrams/data1.xml"/><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tiff"/><Relationship Id="rId11" Type="http://schemas.microsoft.com/office/2007/relationships/diagramDrawing" Target="../diagrams/drawing1.xml"/><Relationship Id="rId5" Type="http://schemas.openxmlformats.org/officeDocument/2006/relationships/image" Target="../media/image4.png"/><Relationship Id="rId10" Type="http://schemas.openxmlformats.org/officeDocument/2006/relationships/diagramColors" Target="../diagrams/colors1.xml"/><Relationship Id="rId4" Type="http://schemas.openxmlformats.org/officeDocument/2006/relationships/image" Target="../media/image3.png"/><Relationship Id="rId9"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7.tiff"/><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8" Type="http://schemas.openxmlformats.org/officeDocument/2006/relationships/image" Target="../media/image9.tiff"/><Relationship Id="rId3" Type="http://schemas.openxmlformats.org/officeDocument/2006/relationships/image" Target="../media/image8.png"/><Relationship Id="rId7"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8" Type="http://schemas.openxmlformats.org/officeDocument/2006/relationships/image" Target="../media/image4.png"/><Relationship Id="rId13" Type="http://schemas.microsoft.com/office/2007/relationships/diagramDrawing" Target="../diagrams/drawing2.xml"/><Relationship Id="rId3" Type="http://schemas.openxmlformats.org/officeDocument/2006/relationships/image" Target="../media/image8.png"/><Relationship Id="rId7" Type="http://schemas.openxmlformats.org/officeDocument/2006/relationships/image" Target="../media/image3.png"/><Relationship Id="rId12" Type="http://schemas.openxmlformats.org/officeDocument/2006/relationships/diagramColors" Target="../diagrams/colors2.xml"/><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2.png"/><Relationship Id="rId11" Type="http://schemas.openxmlformats.org/officeDocument/2006/relationships/diagramQuickStyle" Target="../diagrams/quickStyle2.xml"/><Relationship Id="rId5" Type="http://schemas.openxmlformats.org/officeDocument/2006/relationships/image" Target="../media/image1.png"/><Relationship Id="rId10" Type="http://schemas.openxmlformats.org/officeDocument/2006/relationships/diagramLayout" Target="../diagrams/layout2.xml"/><Relationship Id="rId4" Type="http://schemas.openxmlformats.org/officeDocument/2006/relationships/image" Target="../media/image10.png"/><Relationship Id="rId9" Type="http://schemas.openxmlformats.org/officeDocument/2006/relationships/diagramData" Target="../diagrams/data2.xml"/></Relationships>
</file>

<file path=ppt/slides/_rels/slide6.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diagramColors" Target="../diagrams/colors3.xml"/><Relationship Id="rId3" Type="http://schemas.openxmlformats.org/officeDocument/2006/relationships/image" Target="../media/image8.png"/><Relationship Id="rId7" Type="http://schemas.openxmlformats.org/officeDocument/2006/relationships/image" Target="../media/image3.png"/><Relationship Id="rId12" Type="http://schemas.openxmlformats.org/officeDocument/2006/relationships/diagramQuickStyle" Target="../diagrams/quickStyle3.xml"/><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2.png"/><Relationship Id="rId11" Type="http://schemas.openxmlformats.org/officeDocument/2006/relationships/diagramLayout" Target="../diagrams/layout3.xml"/><Relationship Id="rId5" Type="http://schemas.openxmlformats.org/officeDocument/2006/relationships/image" Target="../media/image1.png"/><Relationship Id="rId10" Type="http://schemas.openxmlformats.org/officeDocument/2006/relationships/diagramData" Target="../diagrams/data3.xml"/><Relationship Id="rId4" Type="http://schemas.openxmlformats.org/officeDocument/2006/relationships/image" Target="../media/image10.png"/><Relationship Id="rId9" Type="http://schemas.openxmlformats.org/officeDocument/2006/relationships/image" Target="../media/image11.png"/><Relationship Id="rId14" Type="http://schemas.microsoft.com/office/2007/relationships/diagramDrawing" Target="../diagrams/drawing3.xml"/></Relationships>
</file>

<file path=ppt/slides/_rels/slide7.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6.png"/><Relationship Id="rId7"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0.png"/><Relationship Id="rId10" Type="http://schemas.openxmlformats.org/officeDocument/2006/relationships/image" Target="../media/image13.tiff"/><Relationship Id="rId4" Type="http://schemas.openxmlformats.org/officeDocument/2006/relationships/image" Target="../media/image8.png"/><Relationship Id="rId9" Type="http://schemas.openxmlformats.org/officeDocument/2006/relationships/image" Target="../media/image4.png"/></Relationships>
</file>

<file path=ppt/slides/_rels/slide8.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6.png"/><Relationship Id="rId7"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0.png"/><Relationship Id="rId10" Type="http://schemas.openxmlformats.org/officeDocument/2006/relationships/image" Target="../media/image15.tiff"/><Relationship Id="rId4" Type="http://schemas.openxmlformats.org/officeDocument/2006/relationships/image" Target="../media/image8.png"/><Relationship Id="rId9" Type="http://schemas.openxmlformats.org/officeDocument/2006/relationships/image" Target="../media/image4.png"/></Relationships>
</file>

<file path=ppt/slides/_rels/slide9.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6.png"/><Relationship Id="rId7"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0.png"/><Relationship Id="rId10" Type="http://schemas.openxmlformats.org/officeDocument/2006/relationships/image" Target="../media/image16.tiff"/><Relationship Id="rId4" Type="http://schemas.openxmlformats.org/officeDocument/2006/relationships/image" Target="../media/image8.png"/><Relationship Id="rId9"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C8A16B82-6A3C-46F5-8D32-072FDF89864A}"/>
              </a:ext>
            </a:extLst>
          </p:cNvPr>
          <p:cNvGrpSpPr/>
          <p:nvPr/>
        </p:nvGrpSpPr>
        <p:grpSpPr>
          <a:xfrm>
            <a:off x="-9302800" y="0"/>
            <a:ext cx="12957894" cy="6858000"/>
            <a:chOff x="-290920" y="0"/>
            <a:chExt cx="12482920" cy="6858000"/>
          </a:xfrm>
        </p:grpSpPr>
        <p:sp>
          <p:nvSpPr>
            <p:cNvPr id="20" name="Rectangle 19">
              <a:extLst>
                <a:ext uri="{FF2B5EF4-FFF2-40B4-BE49-F238E27FC236}">
                  <a16:creationId xmlns:a16="http://schemas.microsoft.com/office/drawing/2014/main" id="{2F391CEE-E392-4A9D-BD11-6954B994FB42}"/>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Freeform: Shape 20">
              <a:extLst>
                <a:ext uri="{FF2B5EF4-FFF2-40B4-BE49-F238E27FC236}">
                  <a16:creationId xmlns:a16="http://schemas.microsoft.com/office/drawing/2014/main" id="{7AC43ACA-5000-40E2-80D3-19833F9F1A3F}"/>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TextBox 21">
              <a:extLst>
                <a:ext uri="{FF2B5EF4-FFF2-40B4-BE49-F238E27FC236}">
                  <a16:creationId xmlns:a16="http://schemas.microsoft.com/office/drawing/2014/main" id="{BE022673-C77C-4E8F-AF41-8B283703E87E}"/>
                </a:ext>
              </a:extLst>
            </p:cNvPr>
            <p:cNvSpPr txBox="1"/>
            <p:nvPr/>
          </p:nvSpPr>
          <p:spPr>
            <a:xfrm rot="16200000">
              <a:off x="10756481" y="3249488"/>
              <a:ext cx="2224707" cy="338554"/>
            </a:xfrm>
            <a:prstGeom prst="rect">
              <a:avLst/>
            </a:prstGeom>
            <a:noFill/>
          </p:spPr>
          <p:txBody>
            <a:bodyPr wrap="square" rtlCol="0">
              <a:spAutoFit/>
            </a:bodyPr>
            <a:lstStyle/>
            <a:p>
              <a:pPr algn="ctr"/>
              <a:r>
                <a:rPr lang="en-US" sz="1600" b="1" dirty="0">
                  <a:solidFill>
                    <a:srgbClr val="F0EEF0"/>
                  </a:solidFill>
                  <a:latin typeface="Tw Cen MT" panose="020B0602020104020603" pitchFamily="34" charset="0"/>
                </a:rPr>
                <a:t>Executive summary</a:t>
              </a:r>
            </a:p>
          </p:txBody>
        </p:sp>
        <p:pic>
          <p:nvPicPr>
            <p:cNvPr id="23" name="Picture 22">
              <a:extLst>
                <a:ext uri="{FF2B5EF4-FFF2-40B4-BE49-F238E27FC236}">
                  <a16:creationId xmlns:a16="http://schemas.microsoft.com/office/drawing/2014/main" id="{E8AD023B-AE8D-405F-90E6-27B0D4707992}"/>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rot="16200000">
              <a:off x="11129999" y="3247473"/>
              <a:ext cx="530600" cy="530600"/>
            </a:xfrm>
            <a:prstGeom prst="rect">
              <a:avLst/>
            </a:prstGeom>
          </p:spPr>
        </p:pic>
      </p:grpSp>
      <p:grpSp>
        <p:nvGrpSpPr>
          <p:cNvPr id="24" name="Group 23">
            <a:extLst>
              <a:ext uri="{FF2B5EF4-FFF2-40B4-BE49-F238E27FC236}">
                <a16:creationId xmlns:a16="http://schemas.microsoft.com/office/drawing/2014/main" id="{69A27401-3327-4871-86AC-B461CA62C3AC}"/>
              </a:ext>
            </a:extLst>
          </p:cNvPr>
          <p:cNvGrpSpPr/>
          <p:nvPr/>
        </p:nvGrpSpPr>
        <p:grpSpPr>
          <a:xfrm>
            <a:off x="-8798784" y="0"/>
            <a:ext cx="11902258" cy="6858000"/>
            <a:chOff x="213096" y="0"/>
            <a:chExt cx="11447501" cy="6858000"/>
          </a:xfrm>
        </p:grpSpPr>
        <p:sp>
          <p:nvSpPr>
            <p:cNvPr id="25" name="Rectangle 24">
              <a:extLst>
                <a:ext uri="{FF2B5EF4-FFF2-40B4-BE49-F238E27FC236}">
                  <a16:creationId xmlns:a16="http://schemas.microsoft.com/office/drawing/2014/main" id="{706C029B-A799-4206-A656-A006D8F83990}"/>
                </a:ext>
              </a:extLst>
            </p:cNvPr>
            <p:cNvSpPr/>
            <p:nvPr/>
          </p:nvSpPr>
          <p:spPr>
            <a:xfrm>
              <a:off x="213096" y="0"/>
              <a:ext cx="1144750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Freeform: Shape 25">
              <a:extLst>
                <a:ext uri="{FF2B5EF4-FFF2-40B4-BE49-F238E27FC236}">
                  <a16:creationId xmlns:a16="http://schemas.microsoft.com/office/drawing/2014/main" id="{63328131-EC42-4D6D-A247-91FD3D23E58C}"/>
                </a:ext>
              </a:extLst>
            </p:cNvPr>
            <p:cNvSpPr/>
            <p:nvPr/>
          </p:nvSpPr>
          <p:spPr>
            <a:xfrm>
              <a:off x="10492197"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TextBox 26">
              <a:extLst>
                <a:ext uri="{FF2B5EF4-FFF2-40B4-BE49-F238E27FC236}">
                  <a16:creationId xmlns:a16="http://schemas.microsoft.com/office/drawing/2014/main" id="{3A728384-87ED-4E87-8F78-97EB653FDC67}"/>
                </a:ext>
              </a:extLst>
            </p:cNvPr>
            <p:cNvSpPr txBox="1"/>
            <p:nvPr/>
          </p:nvSpPr>
          <p:spPr>
            <a:xfrm rot="16200000">
              <a:off x="10341391" y="3244333"/>
              <a:ext cx="1992086" cy="369332"/>
            </a:xfrm>
            <a:prstGeom prst="rect">
              <a:avLst/>
            </a:prstGeom>
            <a:noFill/>
          </p:spPr>
          <p:txBody>
            <a:bodyPr wrap="square" rtlCol="0">
              <a:spAutoFit/>
            </a:bodyPr>
            <a:lstStyle/>
            <a:p>
              <a:pPr algn="ctr"/>
              <a:r>
                <a:rPr lang="en-US" b="1" dirty="0">
                  <a:solidFill>
                    <a:srgbClr val="F0EEF0"/>
                  </a:solidFill>
                  <a:latin typeface="Tw Cen MT" panose="020B0602020104020603" pitchFamily="34" charset="0"/>
                </a:rPr>
                <a:t>Business need</a:t>
              </a:r>
            </a:p>
          </p:txBody>
        </p:sp>
        <p:pic>
          <p:nvPicPr>
            <p:cNvPr id="28" name="Picture 27">
              <a:extLst>
                <a:ext uri="{FF2B5EF4-FFF2-40B4-BE49-F238E27FC236}">
                  <a16:creationId xmlns:a16="http://schemas.microsoft.com/office/drawing/2014/main" id="{2B44F548-697F-412D-9B99-861C27246385}"/>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rot="16200000">
              <a:off x="10600933" y="3247473"/>
              <a:ext cx="530600" cy="530600"/>
            </a:xfrm>
            <a:prstGeom prst="rect">
              <a:avLst/>
            </a:prstGeom>
          </p:spPr>
        </p:pic>
      </p:grpSp>
      <p:grpSp>
        <p:nvGrpSpPr>
          <p:cNvPr id="29" name="Group 28">
            <a:extLst>
              <a:ext uri="{FF2B5EF4-FFF2-40B4-BE49-F238E27FC236}">
                <a16:creationId xmlns:a16="http://schemas.microsoft.com/office/drawing/2014/main" id="{C0099890-786A-4F87-960D-5DADE5168909}"/>
              </a:ext>
            </a:extLst>
          </p:cNvPr>
          <p:cNvGrpSpPr/>
          <p:nvPr/>
        </p:nvGrpSpPr>
        <p:grpSpPr>
          <a:xfrm>
            <a:off x="-7847639" y="0"/>
            <a:ext cx="10432766" cy="6858000"/>
            <a:chOff x="491575" y="0"/>
            <a:chExt cx="9961092" cy="6858000"/>
          </a:xfrm>
        </p:grpSpPr>
        <p:sp>
          <p:nvSpPr>
            <p:cNvPr id="30" name="Rectangle 29">
              <a:extLst>
                <a:ext uri="{FF2B5EF4-FFF2-40B4-BE49-F238E27FC236}">
                  <a16:creationId xmlns:a16="http://schemas.microsoft.com/office/drawing/2014/main" id="{CE9AAB1E-3A13-4745-A574-9EE6806378C9}"/>
                </a:ext>
              </a:extLst>
            </p:cNvPr>
            <p:cNvSpPr/>
            <p:nvPr/>
          </p:nvSpPr>
          <p:spPr>
            <a:xfrm>
              <a:off x="491575" y="0"/>
              <a:ext cx="9961092"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Freeform: Shape 30">
              <a:extLst>
                <a:ext uri="{FF2B5EF4-FFF2-40B4-BE49-F238E27FC236}">
                  <a16:creationId xmlns:a16="http://schemas.microsoft.com/office/drawing/2014/main" id="{1BC0F905-3F71-4932-B130-39D508C4D117}"/>
                </a:ext>
              </a:extLst>
            </p:cNvPr>
            <p:cNvSpPr/>
            <p:nvPr/>
          </p:nvSpPr>
          <p:spPr>
            <a:xfrm>
              <a:off x="9284267"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C7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TextBox 31">
              <a:extLst>
                <a:ext uri="{FF2B5EF4-FFF2-40B4-BE49-F238E27FC236}">
                  <a16:creationId xmlns:a16="http://schemas.microsoft.com/office/drawing/2014/main" id="{93EC5869-A976-4328-A864-2BB04E7E7BFC}"/>
                </a:ext>
              </a:extLst>
            </p:cNvPr>
            <p:cNvSpPr txBox="1"/>
            <p:nvPr/>
          </p:nvSpPr>
          <p:spPr>
            <a:xfrm rot="16200000">
              <a:off x="9011211" y="3434029"/>
              <a:ext cx="2203924" cy="369332"/>
            </a:xfrm>
            <a:prstGeom prst="rect">
              <a:avLst/>
            </a:prstGeom>
            <a:noFill/>
          </p:spPr>
          <p:txBody>
            <a:bodyPr wrap="square" rtlCol="0">
              <a:spAutoFit/>
            </a:bodyPr>
            <a:lstStyle/>
            <a:p>
              <a:pPr algn="ctr"/>
              <a:r>
                <a:rPr lang="en-US" b="1" dirty="0">
                  <a:solidFill>
                    <a:srgbClr val="F0EEF0"/>
                  </a:solidFill>
                  <a:latin typeface="Tw Cen MT" panose="020B0602020104020603" pitchFamily="34" charset="0"/>
                </a:rPr>
                <a:t>Analytical Proposal</a:t>
              </a:r>
            </a:p>
          </p:txBody>
        </p:sp>
        <p:pic>
          <p:nvPicPr>
            <p:cNvPr id="33" name="Picture 32">
              <a:extLst>
                <a:ext uri="{FF2B5EF4-FFF2-40B4-BE49-F238E27FC236}">
                  <a16:creationId xmlns:a16="http://schemas.microsoft.com/office/drawing/2014/main" id="{7C8E4AB7-ADC0-4FEE-AE7A-994F5DAD3FE1}"/>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rot="16200000">
              <a:off x="9385467" y="3247473"/>
              <a:ext cx="530600" cy="530600"/>
            </a:xfrm>
            <a:prstGeom prst="rect">
              <a:avLst/>
            </a:prstGeom>
          </p:spPr>
        </p:pic>
      </p:grpSp>
      <p:grpSp>
        <p:nvGrpSpPr>
          <p:cNvPr id="34" name="Group 33">
            <a:extLst>
              <a:ext uri="{FF2B5EF4-FFF2-40B4-BE49-F238E27FC236}">
                <a16:creationId xmlns:a16="http://schemas.microsoft.com/office/drawing/2014/main" id="{0E4F6447-6163-4D6A-A8D2-BD63B6CB3A42}"/>
              </a:ext>
            </a:extLst>
          </p:cNvPr>
          <p:cNvGrpSpPr/>
          <p:nvPr/>
        </p:nvGrpSpPr>
        <p:grpSpPr>
          <a:xfrm>
            <a:off x="-7985197" y="0"/>
            <a:ext cx="10033640" cy="6858000"/>
            <a:chOff x="491575" y="0"/>
            <a:chExt cx="9574094" cy="6858000"/>
          </a:xfrm>
        </p:grpSpPr>
        <p:sp>
          <p:nvSpPr>
            <p:cNvPr id="35" name="Rectangle 34">
              <a:extLst>
                <a:ext uri="{FF2B5EF4-FFF2-40B4-BE49-F238E27FC236}">
                  <a16:creationId xmlns:a16="http://schemas.microsoft.com/office/drawing/2014/main" id="{5CB8CB55-9DEC-4367-900E-7257FE1B874F}"/>
                </a:ext>
              </a:extLst>
            </p:cNvPr>
            <p:cNvSpPr/>
            <p:nvPr/>
          </p:nvSpPr>
          <p:spPr>
            <a:xfrm>
              <a:off x="491575" y="0"/>
              <a:ext cx="957409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Shape 35">
              <a:extLst>
                <a:ext uri="{FF2B5EF4-FFF2-40B4-BE49-F238E27FC236}">
                  <a16:creationId xmlns:a16="http://schemas.microsoft.com/office/drawing/2014/main" id="{9DBAEDD6-7153-4AFF-BDC7-5A225B4B5642}"/>
                </a:ext>
              </a:extLst>
            </p:cNvPr>
            <p:cNvSpPr/>
            <p:nvPr/>
          </p:nvSpPr>
          <p:spPr>
            <a:xfrm>
              <a:off x="8897260"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TextBox 36">
              <a:extLst>
                <a:ext uri="{FF2B5EF4-FFF2-40B4-BE49-F238E27FC236}">
                  <a16:creationId xmlns:a16="http://schemas.microsoft.com/office/drawing/2014/main" id="{12F9D37B-DE70-4087-8A7F-BBA0BAF5B6CF}"/>
                </a:ext>
              </a:extLst>
            </p:cNvPr>
            <p:cNvSpPr txBox="1"/>
            <p:nvPr/>
          </p:nvSpPr>
          <p:spPr>
            <a:xfrm rot="16200000">
              <a:off x="8247265" y="3353948"/>
              <a:ext cx="2990465" cy="337732"/>
            </a:xfrm>
            <a:prstGeom prst="rect">
              <a:avLst/>
            </a:prstGeom>
            <a:noFill/>
          </p:spPr>
          <p:txBody>
            <a:bodyPr wrap="square" rtlCol="0">
              <a:spAutoFit/>
            </a:bodyPr>
            <a:lstStyle/>
            <a:p>
              <a:pPr algn="ctr"/>
              <a:r>
                <a:rPr lang="en-US" sz="1700" b="1" dirty="0">
                  <a:solidFill>
                    <a:srgbClr val="F0EEF0"/>
                  </a:solidFill>
                  <a:latin typeface="Tw Cen MT" panose="020B0602020104020603" pitchFamily="34" charset="0"/>
                </a:rPr>
                <a:t>Risk and Mitigation</a:t>
              </a:r>
            </a:p>
          </p:txBody>
        </p:sp>
        <p:pic>
          <p:nvPicPr>
            <p:cNvPr id="38" name="Picture 37">
              <a:extLst>
                <a:ext uri="{FF2B5EF4-FFF2-40B4-BE49-F238E27FC236}">
                  <a16:creationId xmlns:a16="http://schemas.microsoft.com/office/drawing/2014/main" id="{6FA13E8D-3FCC-4EC2-BD8C-6CE7CA0ECDFA}"/>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rot="16200000">
              <a:off x="8992269" y="3247473"/>
              <a:ext cx="530600" cy="530600"/>
            </a:xfrm>
            <a:prstGeom prst="rect">
              <a:avLst/>
            </a:prstGeom>
          </p:spPr>
        </p:pic>
      </p:grpSp>
      <p:sp>
        <p:nvSpPr>
          <p:cNvPr id="39" name="Rectangle 38">
            <a:extLst>
              <a:ext uri="{FF2B5EF4-FFF2-40B4-BE49-F238E27FC236}">
                <a16:creationId xmlns:a16="http://schemas.microsoft.com/office/drawing/2014/main" id="{71382190-201C-4BAE-91F3-296A26671C96}"/>
              </a:ext>
            </a:extLst>
          </p:cNvPr>
          <p:cNvSpPr/>
          <p:nvPr/>
        </p:nvSpPr>
        <p:spPr>
          <a:xfrm>
            <a:off x="-7962177" y="-1"/>
            <a:ext cx="5781368"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 name="Group 39">
            <a:extLst>
              <a:ext uri="{FF2B5EF4-FFF2-40B4-BE49-F238E27FC236}">
                <a16:creationId xmlns:a16="http://schemas.microsoft.com/office/drawing/2014/main" id="{3FD3EE0D-FD02-4885-9AC0-03F414A9888F}"/>
              </a:ext>
            </a:extLst>
          </p:cNvPr>
          <p:cNvGrpSpPr/>
          <p:nvPr/>
        </p:nvGrpSpPr>
        <p:grpSpPr>
          <a:xfrm>
            <a:off x="-7638544" y="-1"/>
            <a:ext cx="9126839" cy="6858000"/>
            <a:chOff x="718505" y="-1"/>
            <a:chExt cx="8692331" cy="6858000"/>
          </a:xfrm>
        </p:grpSpPr>
        <p:sp>
          <p:nvSpPr>
            <p:cNvPr id="41" name="Rectangle 40">
              <a:extLst>
                <a:ext uri="{FF2B5EF4-FFF2-40B4-BE49-F238E27FC236}">
                  <a16:creationId xmlns:a16="http://schemas.microsoft.com/office/drawing/2014/main" id="{60A9D552-2EF0-4DB4-9DC6-F52F2FD55E3C}"/>
                </a:ext>
              </a:extLst>
            </p:cNvPr>
            <p:cNvSpPr/>
            <p:nvPr/>
          </p:nvSpPr>
          <p:spPr>
            <a:xfrm>
              <a:off x="718505" y="-1"/>
              <a:ext cx="869233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Shape 41">
              <a:extLst>
                <a:ext uri="{FF2B5EF4-FFF2-40B4-BE49-F238E27FC236}">
                  <a16:creationId xmlns:a16="http://schemas.microsoft.com/office/drawing/2014/main" id="{DA27D1F1-923F-4591-A07A-39E775B734F9}"/>
                </a:ext>
              </a:extLst>
            </p:cNvPr>
            <p:cNvSpPr/>
            <p:nvPr/>
          </p:nvSpPr>
          <p:spPr>
            <a:xfrm>
              <a:off x="8242436" y="2337439"/>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TextBox 42">
              <a:extLst>
                <a:ext uri="{FF2B5EF4-FFF2-40B4-BE49-F238E27FC236}">
                  <a16:creationId xmlns:a16="http://schemas.microsoft.com/office/drawing/2014/main" id="{0E895421-2372-4C7F-93D2-3B0353A6E7BD}"/>
                </a:ext>
              </a:extLst>
            </p:cNvPr>
            <p:cNvSpPr txBox="1"/>
            <p:nvPr/>
          </p:nvSpPr>
          <p:spPr>
            <a:xfrm rot="16200000">
              <a:off x="7835982" y="3382227"/>
              <a:ext cx="2503381" cy="351749"/>
            </a:xfrm>
            <a:prstGeom prst="rect">
              <a:avLst/>
            </a:prstGeom>
            <a:noFill/>
          </p:spPr>
          <p:txBody>
            <a:bodyPr wrap="square" rtlCol="0">
              <a:spAutoFit/>
            </a:bodyPr>
            <a:lstStyle/>
            <a:p>
              <a:pPr algn="ctr"/>
              <a:r>
                <a:rPr lang="en-US" b="1" dirty="0">
                  <a:solidFill>
                    <a:srgbClr val="F0EEF0"/>
                  </a:solidFill>
                  <a:latin typeface="Tw Cen MT" panose="020B0602020104020603" pitchFamily="34" charset="0"/>
                </a:rPr>
                <a:t>Financials</a:t>
              </a:r>
            </a:p>
          </p:txBody>
        </p:sp>
        <p:pic>
          <p:nvPicPr>
            <p:cNvPr id="44" name="Picture 43">
              <a:extLst>
                <a:ext uri="{FF2B5EF4-FFF2-40B4-BE49-F238E27FC236}">
                  <a16:creationId xmlns:a16="http://schemas.microsoft.com/office/drawing/2014/main" id="{1A9D6167-F7B8-4BFF-8BC5-2D13EF0CFF88}"/>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rot="16200000">
              <a:off x="8340472" y="3247473"/>
              <a:ext cx="530600" cy="530600"/>
            </a:xfrm>
            <a:prstGeom prst="rect">
              <a:avLst/>
            </a:prstGeom>
          </p:spPr>
        </p:pic>
      </p:grpSp>
      <p:grpSp>
        <p:nvGrpSpPr>
          <p:cNvPr id="45" name="Group 44">
            <a:extLst>
              <a:ext uri="{FF2B5EF4-FFF2-40B4-BE49-F238E27FC236}">
                <a16:creationId xmlns:a16="http://schemas.microsoft.com/office/drawing/2014/main" id="{76789F00-2688-429D-926C-15F83152FDBE}"/>
              </a:ext>
            </a:extLst>
          </p:cNvPr>
          <p:cNvGrpSpPr/>
          <p:nvPr/>
        </p:nvGrpSpPr>
        <p:grpSpPr>
          <a:xfrm>
            <a:off x="-9217517" y="-1"/>
            <a:ext cx="10171121" cy="6858000"/>
            <a:chOff x="-9337032" y="-1"/>
            <a:chExt cx="9927504" cy="6858000"/>
          </a:xfrm>
        </p:grpSpPr>
        <p:sp>
          <p:nvSpPr>
            <p:cNvPr id="46" name="Rectangle 45">
              <a:extLst>
                <a:ext uri="{FF2B5EF4-FFF2-40B4-BE49-F238E27FC236}">
                  <a16:creationId xmlns:a16="http://schemas.microsoft.com/office/drawing/2014/main" id="{FF862AB6-114D-4C6A-B849-5A11B3650265}"/>
                </a:ext>
              </a:extLst>
            </p:cNvPr>
            <p:cNvSpPr/>
            <p:nvPr/>
          </p:nvSpPr>
          <p:spPr>
            <a:xfrm>
              <a:off x="-9337032" y="-1"/>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Freeform: Shape 46">
              <a:extLst>
                <a:ext uri="{FF2B5EF4-FFF2-40B4-BE49-F238E27FC236}">
                  <a16:creationId xmlns:a16="http://schemas.microsoft.com/office/drawing/2014/main" id="{30105858-8A3E-4676-96A7-18C1A74E36F4}"/>
                </a:ext>
              </a:extLst>
            </p:cNvPr>
            <p:cNvSpPr/>
            <p:nvPr/>
          </p:nvSpPr>
          <p:spPr>
            <a:xfrm>
              <a:off x="-577928" y="2337438"/>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00A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TextBox 47">
              <a:extLst>
                <a:ext uri="{FF2B5EF4-FFF2-40B4-BE49-F238E27FC236}">
                  <a16:creationId xmlns:a16="http://schemas.microsoft.com/office/drawing/2014/main" id="{8A634BD7-1512-45B6-AFE4-1EEA636625CB}"/>
                </a:ext>
              </a:extLst>
            </p:cNvPr>
            <p:cNvSpPr txBox="1"/>
            <p:nvPr/>
          </p:nvSpPr>
          <p:spPr>
            <a:xfrm rot="16200000">
              <a:off x="-738260" y="3197347"/>
              <a:ext cx="1992086" cy="630850"/>
            </a:xfrm>
            <a:prstGeom prst="rect">
              <a:avLst/>
            </a:prstGeom>
            <a:noFill/>
          </p:spPr>
          <p:txBody>
            <a:bodyPr wrap="square" rtlCol="0">
              <a:spAutoFit/>
            </a:bodyPr>
            <a:lstStyle/>
            <a:p>
              <a:pPr algn="ctr"/>
              <a:r>
                <a:rPr lang="en-US" b="1" dirty="0">
                  <a:solidFill>
                    <a:srgbClr val="F0EEF0"/>
                  </a:solidFill>
                  <a:latin typeface="Tw Cen MT" panose="020B0602020104020603" pitchFamily="34" charset="0"/>
                </a:rPr>
                <a:t>Cost and Impact Analysis</a:t>
              </a:r>
            </a:p>
          </p:txBody>
        </p:sp>
        <p:pic>
          <p:nvPicPr>
            <p:cNvPr id="49" name="Picture 48">
              <a:extLst>
                <a:ext uri="{FF2B5EF4-FFF2-40B4-BE49-F238E27FC236}">
                  <a16:creationId xmlns:a16="http://schemas.microsoft.com/office/drawing/2014/main" id="{F08704A4-CABE-4989-8BF7-C10A6BB40ED9}"/>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rot="16200000">
              <a:off x="-491912" y="3247473"/>
              <a:ext cx="530600" cy="530600"/>
            </a:xfrm>
            <a:prstGeom prst="rect">
              <a:avLst/>
            </a:prstGeom>
          </p:spPr>
        </p:pic>
      </p:grpSp>
      <p:sp>
        <p:nvSpPr>
          <p:cNvPr id="6" name="Rectangle 5">
            <a:extLst>
              <a:ext uri="{FF2B5EF4-FFF2-40B4-BE49-F238E27FC236}">
                <a16:creationId xmlns:a16="http://schemas.microsoft.com/office/drawing/2014/main" id="{23AB518B-F115-124B-B899-82714061B94E}"/>
              </a:ext>
            </a:extLst>
          </p:cNvPr>
          <p:cNvSpPr/>
          <p:nvPr/>
        </p:nvSpPr>
        <p:spPr>
          <a:xfrm>
            <a:off x="3844664" y="224573"/>
            <a:ext cx="8165199" cy="6509602"/>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3CA26EB9-400B-8542-BA90-5D4CFCF99E4F}"/>
              </a:ext>
            </a:extLst>
          </p:cNvPr>
          <p:cNvSpPr txBox="1"/>
          <p:nvPr/>
        </p:nvSpPr>
        <p:spPr>
          <a:xfrm>
            <a:off x="3655094" y="1048215"/>
            <a:ext cx="8165199" cy="2308324"/>
          </a:xfrm>
          <a:prstGeom prst="rect">
            <a:avLst/>
          </a:prstGeom>
          <a:noFill/>
        </p:spPr>
        <p:txBody>
          <a:bodyPr wrap="square" rtlCol="0">
            <a:spAutoFit/>
          </a:bodyPr>
          <a:lstStyle/>
          <a:p>
            <a:pPr algn="ctr"/>
            <a:r>
              <a:rPr lang="en-US" sz="4800" dirty="0">
                <a:solidFill>
                  <a:schemeClr val="bg1"/>
                </a:solidFill>
                <a:latin typeface="+mj-lt"/>
                <a:cs typeface="Apple Chancery" panose="03020702040506060504" pitchFamily="66" charset="-79"/>
              </a:rPr>
              <a:t>Business Case</a:t>
            </a:r>
          </a:p>
          <a:p>
            <a:pPr algn="ctr"/>
            <a:r>
              <a:rPr lang="en-US" sz="4800" dirty="0">
                <a:solidFill>
                  <a:schemeClr val="bg1"/>
                </a:solidFill>
                <a:latin typeface="+mj-lt"/>
                <a:cs typeface="Apple Chancery" panose="03020702040506060504" pitchFamily="66" charset="-79"/>
              </a:rPr>
              <a:t>Targeted Advertisement To Increase Revenue</a:t>
            </a:r>
          </a:p>
        </p:txBody>
      </p:sp>
      <p:grpSp>
        <p:nvGrpSpPr>
          <p:cNvPr id="70" name="Group 69">
            <a:extLst>
              <a:ext uri="{FF2B5EF4-FFF2-40B4-BE49-F238E27FC236}">
                <a16:creationId xmlns:a16="http://schemas.microsoft.com/office/drawing/2014/main" id="{7B41EE69-66FE-8142-BA4C-32195B14B621}"/>
              </a:ext>
            </a:extLst>
          </p:cNvPr>
          <p:cNvGrpSpPr/>
          <p:nvPr/>
        </p:nvGrpSpPr>
        <p:grpSpPr>
          <a:xfrm>
            <a:off x="-8646384" y="22301"/>
            <a:ext cx="9062467" cy="6988099"/>
            <a:chOff x="213096" y="0"/>
            <a:chExt cx="11463420" cy="6858000"/>
          </a:xfrm>
        </p:grpSpPr>
        <p:sp>
          <p:nvSpPr>
            <p:cNvPr id="71" name="Rectangle 70">
              <a:extLst>
                <a:ext uri="{FF2B5EF4-FFF2-40B4-BE49-F238E27FC236}">
                  <a16:creationId xmlns:a16="http://schemas.microsoft.com/office/drawing/2014/main" id="{4F22B883-091B-5E44-BCAA-4E11B8F747E0}"/>
                </a:ext>
              </a:extLst>
            </p:cNvPr>
            <p:cNvSpPr/>
            <p:nvPr/>
          </p:nvSpPr>
          <p:spPr>
            <a:xfrm>
              <a:off x="213096" y="0"/>
              <a:ext cx="1144750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Freeform: Shape 25">
              <a:extLst>
                <a:ext uri="{FF2B5EF4-FFF2-40B4-BE49-F238E27FC236}">
                  <a16:creationId xmlns:a16="http://schemas.microsoft.com/office/drawing/2014/main" id="{F0573129-5565-F140-B2BE-5D61FAC665CD}"/>
                </a:ext>
              </a:extLst>
            </p:cNvPr>
            <p:cNvSpPr/>
            <p:nvPr/>
          </p:nvSpPr>
          <p:spPr>
            <a:xfrm>
              <a:off x="10508116" y="2241585"/>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TextBox 72">
              <a:extLst>
                <a:ext uri="{FF2B5EF4-FFF2-40B4-BE49-F238E27FC236}">
                  <a16:creationId xmlns:a16="http://schemas.microsoft.com/office/drawing/2014/main" id="{BDBB2D42-D620-6541-A6B0-5B8EA284AD9D}"/>
                </a:ext>
              </a:extLst>
            </p:cNvPr>
            <p:cNvSpPr txBox="1"/>
            <p:nvPr/>
          </p:nvSpPr>
          <p:spPr>
            <a:xfrm rot="16200000">
              <a:off x="10341391" y="3184801"/>
              <a:ext cx="1992086" cy="488398"/>
            </a:xfrm>
            <a:prstGeom prst="rect">
              <a:avLst/>
            </a:prstGeom>
            <a:noFill/>
          </p:spPr>
          <p:txBody>
            <a:bodyPr wrap="square" rtlCol="0">
              <a:spAutoFit/>
            </a:bodyPr>
            <a:lstStyle/>
            <a:p>
              <a:pPr algn="ctr"/>
              <a:r>
                <a:rPr lang="en-US" b="1" dirty="0">
                  <a:solidFill>
                    <a:srgbClr val="F0EEF0"/>
                  </a:solidFill>
                  <a:latin typeface="Tw Cen MT" panose="020B0602020104020603" pitchFamily="34" charset="0"/>
                </a:rPr>
                <a:t>Conclusion</a:t>
              </a:r>
            </a:p>
          </p:txBody>
        </p:sp>
        <p:pic>
          <p:nvPicPr>
            <p:cNvPr id="74" name="Picture 73">
              <a:extLst>
                <a:ext uri="{FF2B5EF4-FFF2-40B4-BE49-F238E27FC236}">
                  <a16:creationId xmlns:a16="http://schemas.microsoft.com/office/drawing/2014/main" id="{5CB51B7F-5480-D245-8446-B8DB794CF107}"/>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rot="16200000">
              <a:off x="10600933" y="3247473"/>
              <a:ext cx="530600" cy="530600"/>
            </a:xfrm>
            <a:prstGeom prst="rect">
              <a:avLst/>
            </a:prstGeom>
          </p:spPr>
        </p:pic>
      </p:grpSp>
      <p:sp>
        <p:nvSpPr>
          <p:cNvPr id="75" name="Subtitle 2">
            <a:extLst>
              <a:ext uri="{FF2B5EF4-FFF2-40B4-BE49-F238E27FC236}">
                <a16:creationId xmlns:a16="http://schemas.microsoft.com/office/drawing/2014/main" id="{30745DF4-5AE7-A545-B675-4669E771C773}"/>
              </a:ext>
            </a:extLst>
          </p:cNvPr>
          <p:cNvSpPr txBox="1">
            <a:spLocks/>
          </p:cNvSpPr>
          <p:nvPr/>
        </p:nvSpPr>
        <p:spPr>
          <a:xfrm>
            <a:off x="4579243" y="3778072"/>
            <a:ext cx="6798608" cy="203963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solidFill>
                  <a:schemeClr val="bg2"/>
                </a:solidFill>
              </a:rPr>
              <a:t>By: Royal Caribbean Analytics Center of  Excellence</a:t>
            </a:r>
            <a:r>
              <a:rPr lang="en-US" sz="2000" dirty="0">
                <a:solidFill>
                  <a:schemeClr val="bg2"/>
                </a:solidFill>
              </a:rPr>
              <a:t> </a:t>
            </a:r>
          </a:p>
          <a:p>
            <a:pPr marL="0" indent="0">
              <a:buNone/>
            </a:pPr>
            <a:r>
              <a:rPr lang="en-US" sz="1900" dirty="0">
                <a:solidFill>
                  <a:schemeClr val="bg2"/>
                </a:solidFill>
              </a:rPr>
              <a:t>Team Members-  Venkat Gopalakrishnan, Justin </a:t>
            </a:r>
            <a:r>
              <a:rPr lang="en-US" sz="1900" dirty="0" err="1">
                <a:solidFill>
                  <a:schemeClr val="bg2"/>
                </a:solidFill>
              </a:rPr>
              <a:t>Kroenert</a:t>
            </a:r>
            <a:r>
              <a:rPr lang="en-US" sz="1900" dirty="0">
                <a:solidFill>
                  <a:schemeClr val="bg2"/>
                </a:solidFill>
              </a:rPr>
              <a:t>, Ashish </a:t>
            </a:r>
            <a:r>
              <a:rPr lang="en-US" sz="1900" dirty="0" err="1">
                <a:solidFill>
                  <a:schemeClr val="bg2"/>
                </a:solidFill>
              </a:rPr>
              <a:t>Mahadik</a:t>
            </a:r>
            <a:r>
              <a:rPr lang="en-US" sz="1900" dirty="0">
                <a:solidFill>
                  <a:schemeClr val="bg2"/>
                </a:solidFill>
              </a:rPr>
              <a:t>, Dan Olmsted, </a:t>
            </a:r>
            <a:r>
              <a:rPr lang="en-US" sz="1900" dirty="0" err="1">
                <a:solidFill>
                  <a:schemeClr val="bg2"/>
                </a:solidFill>
              </a:rPr>
              <a:t>Sammazo</a:t>
            </a:r>
            <a:r>
              <a:rPr lang="en-US" sz="1900" dirty="0">
                <a:solidFill>
                  <a:schemeClr val="bg2"/>
                </a:solidFill>
              </a:rPr>
              <a:t> </a:t>
            </a:r>
            <a:r>
              <a:rPr lang="en-US" sz="1900" dirty="0" err="1">
                <a:solidFill>
                  <a:schemeClr val="bg2"/>
                </a:solidFill>
              </a:rPr>
              <a:t>Plamin</a:t>
            </a:r>
            <a:r>
              <a:rPr lang="en-US" sz="1900" dirty="0">
                <a:solidFill>
                  <a:schemeClr val="bg2"/>
                </a:solidFill>
              </a:rPr>
              <a:t>, Anupriya </a:t>
            </a:r>
            <a:r>
              <a:rPr lang="en-US" sz="1900" dirty="0" err="1">
                <a:solidFill>
                  <a:schemeClr val="bg2"/>
                </a:solidFill>
              </a:rPr>
              <a:t>Thirumurthy</a:t>
            </a:r>
            <a:endParaRPr lang="en-US" sz="1900" dirty="0">
              <a:solidFill>
                <a:schemeClr val="bg2"/>
              </a:solidFill>
            </a:endParaRPr>
          </a:p>
          <a:p>
            <a:pPr marL="0" indent="0">
              <a:buNone/>
            </a:pPr>
            <a:r>
              <a:rPr lang="en-US" sz="1900" dirty="0">
                <a:solidFill>
                  <a:schemeClr val="bg2"/>
                </a:solidFill>
              </a:rPr>
              <a:t>Prepared For: Roger Moore , CFO</a:t>
            </a:r>
          </a:p>
          <a:p>
            <a:pPr marL="0" indent="0">
              <a:buNone/>
            </a:pPr>
            <a:r>
              <a:rPr lang="en-US" sz="1900" dirty="0">
                <a:solidFill>
                  <a:schemeClr val="bg2"/>
                </a:solidFill>
              </a:rPr>
              <a:t>August 11, 2018</a:t>
            </a:r>
          </a:p>
        </p:txBody>
      </p:sp>
      <p:sp>
        <p:nvSpPr>
          <p:cNvPr id="16" name="Slide Number Placeholder 15">
            <a:extLst>
              <a:ext uri="{FF2B5EF4-FFF2-40B4-BE49-F238E27FC236}">
                <a16:creationId xmlns:a16="http://schemas.microsoft.com/office/drawing/2014/main" id="{7778F6E1-F38D-F048-8B8A-112B7C1B0A75}"/>
              </a:ext>
            </a:extLst>
          </p:cNvPr>
          <p:cNvSpPr>
            <a:spLocks noGrp="1"/>
          </p:cNvSpPr>
          <p:nvPr>
            <p:ph type="sldNum" sz="quarter" idx="12"/>
          </p:nvPr>
        </p:nvSpPr>
        <p:spPr/>
        <p:txBody>
          <a:bodyPr/>
          <a:lstStyle/>
          <a:p>
            <a:fld id="{A4489FD0-501B-4C6F-9CB2-8996B7BF4EFE}" type="slidenum">
              <a:rPr lang="de-DE" smtClean="0"/>
              <a:t>1</a:t>
            </a:fld>
            <a:endParaRPr lang="de-DE"/>
          </a:p>
        </p:txBody>
      </p:sp>
    </p:spTree>
    <p:extLst>
      <p:ext uri="{BB962C8B-B14F-4D97-AF65-F5344CB8AC3E}">
        <p14:creationId xmlns:p14="http://schemas.microsoft.com/office/powerpoint/2010/main" val="758661002"/>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C8A16B82-6A3C-46F5-8D32-072FDF89864A}"/>
              </a:ext>
            </a:extLst>
          </p:cNvPr>
          <p:cNvGrpSpPr/>
          <p:nvPr/>
        </p:nvGrpSpPr>
        <p:grpSpPr>
          <a:xfrm>
            <a:off x="-9223092" y="-162863"/>
            <a:ext cx="21494800" cy="7010400"/>
            <a:chOff x="-244630" y="-10236"/>
            <a:chExt cx="12482920" cy="6858000"/>
          </a:xfrm>
        </p:grpSpPr>
        <p:sp>
          <p:nvSpPr>
            <p:cNvPr id="20" name="Rectangle 19">
              <a:extLst>
                <a:ext uri="{FF2B5EF4-FFF2-40B4-BE49-F238E27FC236}">
                  <a16:creationId xmlns:a16="http://schemas.microsoft.com/office/drawing/2014/main" id="{2F391CEE-E392-4A9D-BD11-6954B994FB42}"/>
                </a:ext>
              </a:extLst>
            </p:cNvPr>
            <p:cNvSpPr/>
            <p:nvPr/>
          </p:nvSpPr>
          <p:spPr>
            <a:xfrm>
              <a:off x="-244630" y="-10236"/>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Freeform: Shape 20">
              <a:extLst>
                <a:ext uri="{FF2B5EF4-FFF2-40B4-BE49-F238E27FC236}">
                  <a16:creationId xmlns:a16="http://schemas.microsoft.com/office/drawing/2014/main" id="{7AC43ACA-5000-40E2-80D3-19833F9F1A3F}"/>
                </a:ext>
              </a:extLst>
            </p:cNvPr>
            <p:cNvSpPr/>
            <p:nvPr/>
          </p:nvSpPr>
          <p:spPr>
            <a:xfrm>
              <a:off x="11498711" y="2337441"/>
              <a:ext cx="693288"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TextBox 21">
              <a:extLst>
                <a:ext uri="{FF2B5EF4-FFF2-40B4-BE49-F238E27FC236}">
                  <a16:creationId xmlns:a16="http://schemas.microsoft.com/office/drawing/2014/main" id="{BE022673-C77C-4E8F-AF41-8B283703E87E}"/>
                </a:ext>
              </a:extLst>
            </p:cNvPr>
            <p:cNvSpPr txBox="1"/>
            <p:nvPr/>
          </p:nvSpPr>
          <p:spPr>
            <a:xfrm rot="16200000">
              <a:off x="11064822" y="3405234"/>
              <a:ext cx="1948781" cy="196612"/>
            </a:xfrm>
            <a:prstGeom prst="rect">
              <a:avLst/>
            </a:prstGeom>
            <a:noFill/>
          </p:spPr>
          <p:txBody>
            <a:bodyPr wrap="square" rtlCol="0">
              <a:spAutoFit/>
            </a:bodyPr>
            <a:lstStyle/>
            <a:p>
              <a:pPr algn="ctr"/>
              <a:r>
                <a:rPr lang="en-US" sz="1600" b="1" dirty="0">
                  <a:solidFill>
                    <a:srgbClr val="F0EEF0"/>
                  </a:solidFill>
                  <a:latin typeface="Tw Cen MT" panose="020B0602020104020603" pitchFamily="34" charset="0"/>
                </a:rPr>
                <a:t>Executive summary</a:t>
              </a:r>
            </a:p>
          </p:txBody>
        </p:sp>
        <p:pic>
          <p:nvPicPr>
            <p:cNvPr id="23" name="Picture 22">
              <a:extLst>
                <a:ext uri="{FF2B5EF4-FFF2-40B4-BE49-F238E27FC236}">
                  <a16:creationId xmlns:a16="http://schemas.microsoft.com/office/drawing/2014/main" id="{E8AD023B-AE8D-405F-90E6-27B0D470799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rot="16200000">
              <a:off x="11521541" y="3363834"/>
              <a:ext cx="530600" cy="308131"/>
            </a:xfrm>
            <a:prstGeom prst="rect">
              <a:avLst/>
            </a:prstGeom>
          </p:spPr>
        </p:pic>
      </p:grpSp>
      <p:grpSp>
        <p:nvGrpSpPr>
          <p:cNvPr id="24" name="Group 23">
            <a:extLst>
              <a:ext uri="{FF2B5EF4-FFF2-40B4-BE49-F238E27FC236}">
                <a16:creationId xmlns:a16="http://schemas.microsoft.com/office/drawing/2014/main" id="{69A27401-3327-4871-86AC-B461CA62C3AC}"/>
              </a:ext>
            </a:extLst>
          </p:cNvPr>
          <p:cNvGrpSpPr/>
          <p:nvPr/>
        </p:nvGrpSpPr>
        <p:grpSpPr>
          <a:xfrm>
            <a:off x="-8798784" y="-162863"/>
            <a:ext cx="20917027" cy="7020863"/>
            <a:chOff x="213096" y="0"/>
            <a:chExt cx="11605612" cy="6858000"/>
          </a:xfrm>
        </p:grpSpPr>
        <p:sp>
          <p:nvSpPr>
            <p:cNvPr id="25" name="Rectangle 24">
              <a:extLst>
                <a:ext uri="{FF2B5EF4-FFF2-40B4-BE49-F238E27FC236}">
                  <a16:creationId xmlns:a16="http://schemas.microsoft.com/office/drawing/2014/main" id="{706C029B-A799-4206-A656-A006D8F83990}"/>
                </a:ext>
              </a:extLst>
            </p:cNvPr>
            <p:cNvSpPr/>
            <p:nvPr/>
          </p:nvSpPr>
          <p:spPr>
            <a:xfrm>
              <a:off x="213096" y="0"/>
              <a:ext cx="1144750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Freeform: Shape 25">
              <a:extLst>
                <a:ext uri="{FF2B5EF4-FFF2-40B4-BE49-F238E27FC236}">
                  <a16:creationId xmlns:a16="http://schemas.microsoft.com/office/drawing/2014/main" id="{63328131-EC42-4D6D-A247-91FD3D23E58C}"/>
                </a:ext>
              </a:extLst>
            </p:cNvPr>
            <p:cNvSpPr/>
            <p:nvPr/>
          </p:nvSpPr>
          <p:spPr>
            <a:xfrm>
              <a:off x="11035193" y="2337441"/>
              <a:ext cx="625403"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TextBox 26">
              <a:extLst>
                <a:ext uri="{FF2B5EF4-FFF2-40B4-BE49-F238E27FC236}">
                  <a16:creationId xmlns:a16="http://schemas.microsoft.com/office/drawing/2014/main" id="{3A728384-87ED-4E87-8F78-97EB653FDC67}"/>
                </a:ext>
              </a:extLst>
            </p:cNvPr>
            <p:cNvSpPr txBox="1"/>
            <p:nvPr/>
          </p:nvSpPr>
          <p:spPr>
            <a:xfrm rot="16200000">
              <a:off x="10637999" y="3296671"/>
              <a:ext cx="1992086" cy="369332"/>
            </a:xfrm>
            <a:prstGeom prst="rect">
              <a:avLst/>
            </a:prstGeom>
            <a:noFill/>
          </p:spPr>
          <p:txBody>
            <a:bodyPr wrap="square" rtlCol="0">
              <a:spAutoFit/>
            </a:bodyPr>
            <a:lstStyle/>
            <a:p>
              <a:pPr algn="ctr"/>
              <a:r>
                <a:rPr lang="en-US" b="1" dirty="0">
                  <a:solidFill>
                    <a:srgbClr val="F0EEF0"/>
                  </a:solidFill>
                  <a:latin typeface="Tw Cen MT" panose="020B0602020104020603" pitchFamily="34" charset="0"/>
                </a:rPr>
                <a:t>Business need</a:t>
              </a:r>
            </a:p>
          </p:txBody>
        </p:sp>
        <p:pic>
          <p:nvPicPr>
            <p:cNvPr id="28" name="Picture 27">
              <a:extLst>
                <a:ext uri="{FF2B5EF4-FFF2-40B4-BE49-F238E27FC236}">
                  <a16:creationId xmlns:a16="http://schemas.microsoft.com/office/drawing/2014/main" id="{2B44F548-697F-412D-9B99-861C27246385}"/>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rot="16200000">
              <a:off x="11003471" y="3370201"/>
              <a:ext cx="530600" cy="314780"/>
            </a:xfrm>
            <a:prstGeom prst="rect">
              <a:avLst/>
            </a:prstGeom>
          </p:spPr>
        </p:pic>
      </p:grpSp>
      <p:grpSp>
        <p:nvGrpSpPr>
          <p:cNvPr id="29" name="Group 28">
            <a:extLst>
              <a:ext uri="{FF2B5EF4-FFF2-40B4-BE49-F238E27FC236}">
                <a16:creationId xmlns:a16="http://schemas.microsoft.com/office/drawing/2014/main" id="{C0099890-786A-4F87-960D-5DADE5168909}"/>
              </a:ext>
            </a:extLst>
          </p:cNvPr>
          <p:cNvGrpSpPr/>
          <p:nvPr/>
        </p:nvGrpSpPr>
        <p:grpSpPr>
          <a:xfrm>
            <a:off x="1041730" y="-173326"/>
            <a:ext cx="10432766" cy="7003474"/>
            <a:chOff x="491575" y="0"/>
            <a:chExt cx="9961092" cy="6858000"/>
          </a:xfrm>
        </p:grpSpPr>
        <p:sp>
          <p:nvSpPr>
            <p:cNvPr id="30" name="Rectangle 29">
              <a:extLst>
                <a:ext uri="{FF2B5EF4-FFF2-40B4-BE49-F238E27FC236}">
                  <a16:creationId xmlns:a16="http://schemas.microsoft.com/office/drawing/2014/main" id="{CE9AAB1E-3A13-4745-A574-9EE6806378C9}"/>
                </a:ext>
              </a:extLst>
            </p:cNvPr>
            <p:cNvSpPr/>
            <p:nvPr/>
          </p:nvSpPr>
          <p:spPr>
            <a:xfrm>
              <a:off x="491575" y="0"/>
              <a:ext cx="9961092"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Freeform: Shape 30">
              <a:extLst>
                <a:ext uri="{FF2B5EF4-FFF2-40B4-BE49-F238E27FC236}">
                  <a16:creationId xmlns:a16="http://schemas.microsoft.com/office/drawing/2014/main" id="{1BC0F905-3F71-4932-B130-39D508C4D117}"/>
                </a:ext>
              </a:extLst>
            </p:cNvPr>
            <p:cNvSpPr/>
            <p:nvPr/>
          </p:nvSpPr>
          <p:spPr>
            <a:xfrm>
              <a:off x="9284267"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C7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TextBox 31">
              <a:extLst>
                <a:ext uri="{FF2B5EF4-FFF2-40B4-BE49-F238E27FC236}">
                  <a16:creationId xmlns:a16="http://schemas.microsoft.com/office/drawing/2014/main" id="{93EC5869-A976-4328-A864-2BB04E7E7BFC}"/>
                </a:ext>
              </a:extLst>
            </p:cNvPr>
            <p:cNvSpPr txBox="1"/>
            <p:nvPr/>
          </p:nvSpPr>
          <p:spPr>
            <a:xfrm rot="16200000">
              <a:off x="9011211" y="3434029"/>
              <a:ext cx="2203924" cy="369332"/>
            </a:xfrm>
            <a:prstGeom prst="rect">
              <a:avLst/>
            </a:prstGeom>
            <a:noFill/>
          </p:spPr>
          <p:txBody>
            <a:bodyPr wrap="square" rtlCol="0">
              <a:spAutoFit/>
            </a:bodyPr>
            <a:lstStyle/>
            <a:p>
              <a:pPr algn="ctr"/>
              <a:r>
                <a:rPr lang="en-US" b="1" dirty="0">
                  <a:solidFill>
                    <a:srgbClr val="F0EEF0"/>
                  </a:solidFill>
                  <a:latin typeface="Tw Cen MT" panose="020B0602020104020603" pitchFamily="34" charset="0"/>
                </a:rPr>
                <a:t>Analytical Proposal</a:t>
              </a:r>
            </a:p>
          </p:txBody>
        </p:sp>
        <p:pic>
          <p:nvPicPr>
            <p:cNvPr id="33" name="Picture 32">
              <a:extLst>
                <a:ext uri="{FF2B5EF4-FFF2-40B4-BE49-F238E27FC236}">
                  <a16:creationId xmlns:a16="http://schemas.microsoft.com/office/drawing/2014/main" id="{7C8E4AB7-ADC0-4FEE-AE7A-994F5DAD3FE1}"/>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rot="16200000">
              <a:off x="9385467" y="3247473"/>
              <a:ext cx="530600" cy="530600"/>
            </a:xfrm>
            <a:prstGeom prst="rect">
              <a:avLst/>
            </a:prstGeom>
          </p:spPr>
        </p:pic>
      </p:grpSp>
      <p:grpSp>
        <p:nvGrpSpPr>
          <p:cNvPr id="34" name="Group 33">
            <a:extLst>
              <a:ext uri="{FF2B5EF4-FFF2-40B4-BE49-F238E27FC236}">
                <a16:creationId xmlns:a16="http://schemas.microsoft.com/office/drawing/2014/main" id="{0E4F6447-6163-4D6A-A8D2-BD63B6CB3A42}"/>
              </a:ext>
            </a:extLst>
          </p:cNvPr>
          <p:cNvGrpSpPr/>
          <p:nvPr/>
        </p:nvGrpSpPr>
        <p:grpSpPr>
          <a:xfrm>
            <a:off x="-7985197" y="-162863"/>
            <a:ext cx="18897684" cy="7020863"/>
            <a:chOff x="491575" y="0"/>
            <a:chExt cx="9574094" cy="6858000"/>
          </a:xfrm>
        </p:grpSpPr>
        <p:sp>
          <p:nvSpPr>
            <p:cNvPr id="35" name="Rectangle 34">
              <a:extLst>
                <a:ext uri="{FF2B5EF4-FFF2-40B4-BE49-F238E27FC236}">
                  <a16:creationId xmlns:a16="http://schemas.microsoft.com/office/drawing/2014/main" id="{5CB8CB55-9DEC-4367-900E-7257FE1B874F}"/>
                </a:ext>
              </a:extLst>
            </p:cNvPr>
            <p:cNvSpPr/>
            <p:nvPr/>
          </p:nvSpPr>
          <p:spPr>
            <a:xfrm>
              <a:off x="491575" y="0"/>
              <a:ext cx="957409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Shape 35">
              <a:extLst>
                <a:ext uri="{FF2B5EF4-FFF2-40B4-BE49-F238E27FC236}">
                  <a16:creationId xmlns:a16="http://schemas.microsoft.com/office/drawing/2014/main" id="{9DBAEDD6-7153-4AFF-BDC7-5A225B4B5642}"/>
                </a:ext>
              </a:extLst>
            </p:cNvPr>
            <p:cNvSpPr/>
            <p:nvPr/>
          </p:nvSpPr>
          <p:spPr>
            <a:xfrm>
              <a:off x="9476477" y="2337440"/>
              <a:ext cx="589183"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TextBox 36">
              <a:extLst>
                <a:ext uri="{FF2B5EF4-FFF2-40B4-BE49-F238E27FC236}">
                  <a16:creationId xmlns:a16="http://schemas.microsoft.com/office/drawing/2014/main" id="{12F9D37B-DE70-4087-8A7F-BBA0BAF5B6CF}"/>
                </a:ext>
              </a:extLst>
            </p:cNvPr>
            <p:cNvSpPr txBox="1"/>
            <p:nvPr/>
          </p:nvSpPr>
          <p:spPr>
            <a:xfrm rot="16200000">
              <a:off x="8765446" y="3475736"/>
              <a:ext cx="2286363" cy="179317"/>
            </a:xfrm>
            <a:prstGeom prst="rect">
              <a:avLst/>
            </a:prstGeom>
            <a:noFill/>
          </p:spPr>
          <p:txBody>
            <a:bodyPr wrap="square" rtlCol="0">
              <a:spAutoFit/>
            </a:bodyPr>
            <a:lstStyle/>
            <a:p>
              <a:pPr algn="ctr"/>
              <a:r>
                <a:rPr lang="en-US" sz="1700" b="1" dirty="0">
                  <a:solidFill>
                    <a:srgbClr val="F0EEF0"/>
                  </a:solidFill>
                  <a:latin typeface="Tw Cen MT" panose="020B0602020104020603" pitchFamily="34" charset="0"/>
                </a:rPr>
                <a:t>Risk and Mitigation</a:t>
              </a:r>
            </a:p>
          </p:txBody>
        </p:sp>
        <p:pic>
          <p:nvPicPr>
            <p:cNvPr id="38" name="Picture 37">
              <a:extLst>
                <a:ext uri="{FF2B5EF4-FFF2-40B4-BE49-F238E27FC236}">
                  <a16:creationId xmlns:a16="http://schemas.microsoft.com/office/drawing/2014/main" id="{6FA13E8D-3FCC-4EC2-BD8C-6CE7CA0ECDFA}"/>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rot="16200000">
              <a:off x="9374365" y="3414557"/>
              <a:ext cx="530600" cy="226068"/>
            </a:xfrm>
            <a:prstGeom prst="rect">
              <a:avLst/>
            </a:prstGeom>
          </p:spPr>
        </p:pic>
      </p:grpSp>
      <p:sp>
        <p:nvSpPr>
          <p:cNvPr id="39" name="Rectangle 38">
            <a:extLst>
              <a:ext uri="{FF2B5EF4-FFF2-40B4-BE49-F238E27FC236}">
                <a16:creationId xmlns:a16="http://schemas.microsoft.com/office/drawing/2014/main" id="{71382190-201C-4BAE-91F3-296A26671C96}"/>
              </a:ext>
            </a:extLst>
          </p:cNvPr>
          <p:cNvSpPr/>
          <p:nvPr/>
        </p:nvSpPr>
        <p:spPr>
          <a:xfrm>
            <a:off x="-7962177" y="-1"/>
            <a:ext cx="5781368"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 name="Group 39">
            <a:extLst>
              <a:ext uri="{FF2B5EF4-FFF2-40B4-BE49-F238E27FC236}">
                <a16:creationId xmlns:a16="http://schemas.microsoft.com/office/drawing/2014/main" id="{3FD3EE0D-FD02-4885-9AC0-03F414A9888F}"/>
              </a:ext>
            </a:extLst>
          </p:cNvPr>
          <p:cNvGrpSpPr/>
          <p:nvPr/>
        </p:nvGrpSpPr>
        <p:grpSpPr>
          <a:xfrm>
            <a:off x="-7562879" y="-27852"/>
            <a:ext cx="17976847" cy="6858000"/>
            <a:chOff x="718505" y="-1"/>
            <a:chExt cx="8693104" cy="6858000"/>
          </a:xfrm>
        </p:grpSpPr>
        <p:sp>
          <p:nvSpPr>
            <p:cNvPr id="41" name="Rectangle 40">
              <a:extLst>
                <a:ext uri="{FF2B5EF4-FFF2-40B4-BE49-F238E27FC236}">
                  <a16:creationId xmlns:a16="http://schemas.microsoft.com/office/drawing/2014/main" id="{60A9D552-2EF0-4DB4-9DC6-F52F2FD55E3C}"/>
                </a:ext>
              </a:extLst>
            </p:cNvPr>
            <p:cNvSpPr/>
            <p:nvPr/>
          </p:nvSpPr>
          <p:spPr>
            <a:xfrm>
              <a:off x="718505" y="-1"/>
              <a:ext cx="869233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Freeform: Shape 41">
              <a:extLst>
                <a:ext uri="{FF2B5EF4-FFF2-40B4-BE49-F238E27FC236}">
                  <a16:creationId xmlns:a16="http://schemas.microsoft.com/office/drawing/2014/main" id="{DA27D1F1-923F-4591-A07A-39E775B734F9}"/>
                </a:ext>
              </a:extLst>
            </p:cNvPr>
            <p:cNvSpPr/>
            <p:nvPr/>
          </p:nvSpPr>
          <p:spPr>
            <a:xfrm>
              <a:off x="8881049" y="2286153"/>
              <a:ext cx="53056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TextBox 42">
              <a:extLst>
                <a:ext uri="{FF2B5EF4-FFF2-40B4-BE49-F238E27FC236}">
                  <a16:creationId xmlns:a16="http://schemas.microsoft.com/office/drawing/2014/main" id="{0E895421-2372-4C7F-93D2-3B0353A6E7BD}"/>
                </a:ext>
              </a:extLst>
            </p:cNvPr>
            <p:cNvSpPr txBox="1"/>
            <p:nvPr/>
          </p:nvSpPr>
          <p:spPr>
            <a:xfrm rot="16200000">
              <a:off x="8182709" y="3333829"/>
              <a:ext cx="2171380" cy="178599"/>
            </a:xfrm>
            <a:prstGeom prst="rect">
              <a:avLst/>
            </a:prstGeom>
            <a:noFill/>
          </p:spPr>
          <p:txBody>
            <a:bodyPr wrap="square" rtlCol="0">
              <a:spAutoFit/>
            </a:bodyPr>
            <a:lstStyle/>
            <a:p>
              <a:pPr algn="ctr"/>
              <a:r>
                <a:rPr lang="en-US" b="1" dirty="0">
                  <a:solidFill>
                    <a:srgbClr val="F0EEF0"/>
                  </a:solidFill>
                  <a:latin typeface="Tw Cen MT" panose="020B0602020104020603" pitchFamily="34" charset="0"/>
                </a:rPr>
                <a:t>Financials</a:t>
              </a:r>
            </a:p>
          </p:txBody>
        </p:sp>
        <p:pic>
          <p:nvPicPr>
            <p:cNvPr id="44" name="Picture 43">
              <a:extLst>
                <a:ext uri="{FF2B5EF4-FFF2-40B4-BE49-F238E27FC236}">
                  <a16:creationId xmlns:a16="http://schemas.microsoft.com/office/drawing/2014/main" id="{1A9D6167-F7B8-4BFF-8BC5-2D13EF0CFF88}"/>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rot="16200000">
              <a:off x="8798004" y="3282427"/>
              <a:ext cx="530600" cy="294932"/>
            </a:xfrm>
            <a:prstGeom prst="rect">
              <a:avLst/>
            </a:prstGeom>
          </p:spPr>
        </p:pic>
      </p:grpSp>
      <p:grpSp>
        <p:nvGrpSpPr>
          <p:cNvPr id="45" name="Group 44">
            <a:extLst>
              <a:ext uri="{FF2B5EF4-FFF2-40B4-BE49-F238E27FC236}">
                <a16:creationId xmlns:a16="http://schemas.microsoft.com/office/drawing/2014/main" id="{76789F00-2688-429D-926C-15F83152FDBE}"/>
              </a:ext>
            </a:extLst>
          </p:cNvPr>
          <p:cNvGrpSpPr/>
          <p:nvPr/>
        </p:nvGrpSpPr>
        <p:grpSpPr>
          <a:xfrm>
            <a:off x="-9143408" y="-27853"/>
            <a:ext cx="19212709" cy="6858001"/>
            <a:chOff x="-9337032" y="50151"/>
            <a:chExt cx="9949105" cy="6807848"/>
          </a:xfrm>
        </p:grpSpPr>
        <p:sp>
          <p:nvSpPr>
            <p:cNvPr id="46" name="Rectangle 45">
              <a:extLst>
                <a:ext uri="{FF2B5EF4-FFF2-40B4-BE49-F238E27FC236}">
                  <a16:creationId xmlns:a16="http://schemas.microsoft.com/office/drawing/2014/main" id="{FF862AB6-114D-4C6A-B849-5A11B3650265}"/>
                </a:ext>
              </a:extLst>
            </p:cNvPr>
            <p:cNvSpPr/>
            <p:nvPr/>
          </p:nvSpPr>
          <p:spPr>
            <a:xfrm>
              <a:off x="-9337032" y="50151"/>
              <a:ext cx="9904825" cy="6807848"/>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Freeform: Shape 46">
              <a:extLst>
                <a:ext uri="{FF2B5EF4-FFF2-40B4-BE49-F238E27FC236}">
                  <a16:creationId xmlns:a16="http://schemas.microsoft.com/office/drawing/2014/main" id="{30105858-8A3E-4676-96A7-18C1A74E36F4}"/>
                </a:ext>
              </a:extLst>
            </p:cNvPr>
            <p:cNvSpPr/>
            <p:nvPr/>
          </p:nvSpPr>
          <p:spPr>
            <a:xfrm>
              <a:off x="14982" y="2337438"/>
              <a:ext cx="548314"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00A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TextBox 47">
              <a:extLst>
                <a:ext uri="{FF2B5EF4-FFF2-40B4-BE49-F238E27FC236}">
                  <a16:creationId xmlns:a16="http://schemas.microsoft.com/office/drawing/2014/main" id="{8A634BD7-1512-45B6-AFE4-1EEA636625CB}"/>
                </a:ext>
              </a:extLst>
            </p:cNvPr>
            <p:cNvSpPr txBox="1"/>
            <p:nvPr/>
          </p:nvSpPr>
          <p:spPr>
            <a:xfrm rot="16200000">
              <a:off x="-797607" y="3288677"/>
              <a:ext cx="2484663" cy="334696"/>
            </a:xfrm>
            <a:prstGeom prst="rect">
              <a:avLst/>
            </a:prstGeom>
            <a:noFill/>
          </p:spPr>
          <p:txBody>
            <a:bodyPr wrap="square" rtlCol="0">
              <a:spAutoFit/>
            </a:bodyPr>
            <a:lstStyle/>
            <a:p>
              <a:pPr algn="ctr"/>
              <a:r>
                <a:rPr lang="en-US" b="1" dirty="0">
                  <a:solidFill>
                    <a:srgbClr val="F0EEF0"/>
                  </a:solidFill>
                  <a:latin typeface="Tw Cen MT" panose="020B0602020104020603" pitchFamily="34" charset="0"/>
                </a:rPr>
                <a:t>Coast and Impact Analysis</a:t>
              </a:r>
            </a:p>
          </p:txBody>
        </p:sp>
        <p:pic>
          <p:nvPicPr>
            <p:cNvPr id="49" name="Picture 48">
              <a:extLst>
                <a:ext uri="{FF2B5EF4-FFF2-40B4-BE49-F238E27FC236}">
                  <a16:creationId xmlns:a16="http://schemas.microsoft.com/office/drawing/2014/main" id="{F08704A4-CABE-4989-8BF7-C10A6BB40ED9}"/>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rot="16200000">
              <a:off x="-90322" y="3364268"/>
              <a:ext cx="530600" cy="253926"/>
            </a:xfrm>
            <a:prstGeom prst="rect">
              <a:avLst/>
            </a:prstGeom>
          </p:spPr>
        </p:pic>
      </p:grpSp>
      <p:grpSp>
        <p:nvGrpSpPr>
          <p:cNvPr id="70" name="Group 69">
            <a:extLst>
              <a:ext uri="{FF2B5EF4-FFF2-40B4-BE49-F238E27FC236}">
                <a16:creationId xmlns:a16="http://schemas.microsoft.com/office/drawing/2014/main" id="{7B41EE69-66FE-8142-BA4C-32195B14B621}"/>
              </a:ext>
            </a:extLst>
          </p:cNvPr>
          <p:cNvGrpSpPr/>
          <p:nvPr/>
        </p:nvGrpSpPr>
        <p:grpSpPr>
          <a:xfrm>
            <a:off x="-8646384" y="22301"/>
            <a:ext cx="9062467" cy="6988099"/>
            <a:chOff x="213096" y="0"/>
            <a:chExt cx="11463420" cy="6858000"/>
          </a:xfrm>
        </p:grpSpPr>
        <p:sp>
          <p:nvSpPr>
            <p:cNvPr id="71" name="Rectangle 70">
              <a:extLst>
                <a:ext uri="{FF2B5EF4-FFF2-40B4-BE49-F238E27FC236}">
                  <a16:creationId xmlns:a16="http://schemas.microsoft.com/office/drawing/2014/main" id="{4F22B883-091B-5E44-BCAA-4E11B8F747E0}"/>
                </a:ext>
              </a:extLst>
            </p:cNvPr>
            <p:cNvSpPr/>
            <p:nvPr/>
          </p:nvSpPr>
          <p:spPr>
            <a:xfrm>
              <a:off x="213096" y="0"/>
              <a:ext cx="1144750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Freeform: Shape 25">
              <a:extLst>
                <a:ext uri="{FF2B5EF4-FFF2-40B4-BE49-F238E27FC236}">
                  <a16:creationId xmlns:a16="http://schemas.microsoft.com/office/drawing/2014/main" id="{F0573129-5565-F140-B2BE-5D61FAC665CD}"/>
                </a:ext>
              </a:extLst>
            </p:cNvPr>
            <p:cNvSpPr/>
            <p:nvPr/>
          </p:nvSpPr>
          <p:spPr>
            <a:xfrm>
              <a:off x="10508116" y="2241585"/>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TextBox 72">
              <a:extLst>
                <a:ext uri="{FF2B5EF4-FFF2-40B4-BE49-F238E27FC236}">
                  <a16:creationId xmlns:a16="http://schemas.microsoft.com/office/drawing/2014/main" id="{BDBB2D42-D620-6541-A6B0-5B8EA284AD9D}"/>
                </a:ext>
              </a:extLst>
            </p:cNvPr>
            <p:cNvSpPr txBox="1"/>
            <p:nvPr/>
          </p:nvSpPr>
          <p:spPr>
            <a:xfrm rot="16200000">
              <a:off x="10341391" y="3184801"/>
              <a:ext cx="1992086" cy="488398"/>
            </a:xfrm>
            <a:prstGeom prst="rect">
              <a:avLst/>
            </a:prstGeom>
            <a:noFill/>
          </p:spPr>
          <p:txBody>
            <a:bodyPr wrap="square" rtlCol="0">
              <a:spAutoFit/>
            </a:bodyPr>
            <a:lstStyle/>
            <a:p>
              <a:pPr algn="ctr"/>
              <a:r>
                <a:rPr lang="en-US" b="1" dirty="0">
                  <a:solidFill>
                    <a:srgbClr val="F0EEF0"/>
                  </a:solidFill>
                  <a:latin typeface="Tw Cen MT" panose="020B0602020104020603" pitchFamily="34" charset="0"/>
                </a:rPr>
                <a:t>Conclusion</a:t>
              </a:r>
            </a:p>
          </p:txBody>
        </p:sp>
        <p:pic>
          <p:nvPicPr>
            <p:cNvPr id="74" name="Picture 73">
              <a:extLst>
                <a:ext uri="{FF2B5EF4-FFF2-40B4-BE49-F238E27FC236}">
                  <a16:creationId xmlns:a16="http://schemas.microsoft.com/office/drawing/2014/main" id="{5CB51B7F-5480-D245-8446-B8DB794CF107}"/>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rot="16200000">
              <a:off x="10600933" y="3247473"/>
              <a:ext cx="530600" cy="530600"/>
            </a:xfrm>
            <a:prstGeom prst="rect">
              <a:avLst/>
            </a:prstGeom>
          </p:spPr>
        </p:pic>
      </p:grpSp>
      <p:sp>
        <p:nvSpPr>
          <p:cNvPr id="16" name="Slide Number Placeholder 15">
            <a:extLst>
              <a:ext uri="{FF2B5EF4-FFF2-40B4-BE49-F238E27FC236}">
                <a16:creationId xmlns:a16="http://schemas.microsoft.com/office/drawing/2014/main" id="{7778F6E1-F38D-F048-8B8A-112B7C1B0A75}"/>
              </a:ext>
            </a:extLst>
          </p:cNvPr>
          <p:cNvSpPr>
            <a:spLocks noGrp="1"/>
          </p:cNvSpPr>
          <p:nvPr>
            <p:ph type="sldNum" sz="quarter" idx="12"/>
          </p:nvPr>
        </p:nvSpPr>
        <p:spPr/>
        <p:txBody>
          <a:bodyPr/>
          <a:lstStyle/>
          <a:p>
            <a:fld id="{A4489FD0-501B-4C6F-9CB2-8996B7BF4EFE}" type="slidenum">
              <a:rPr lang="de-DE" smtClean="0"/>
              <a:t>10</a:t>
            </a:fld>
            <a:endParaRPr lang="de-DE"/>
          </a:p>
        </p:txBody>
      </p:sp>
      <p:sp>
        <p:nvSpPr>
          <p:cNvPr id="2" name="Footer Placeholder 1">
            <a:extLst>
              <a:ext uri="{FF2B5EF4-FFF2-40B4-BE49-F238E27FC236}">
                <a16:creationId xmlns:a16="http://schemas.microsoft.com/office/drawing/2014/main" id="{FCBD6730-45A5-8744-9B2A-09BD8AC731A1}"/>
              </a:ext>
            </a:extLst>
          </p:cNvPr>
          <p:cNvSpPr>
            <a:spLocks noGrp="1"/>
          </p:cNvSpPr>
          <p:nvPr>
            <p:ph type="ftr" sz="quarter" idx="11"/>
          </p:nvPr>
        </p:nvSpPr>
        <p:spPr>
          <a:xfrm>
            <a:off x="578941" y="6203950"/>
            <a:ext cx="9708059" cy="298449"/>
          </a:xfrm>
        </p:spPr>
        <p:txBody>
          <a:bodyPr/>
          <a:lstStyle/>
          <a:p>
            <a:pPr algn="l"/>
            <a:r>
              <a:rPr lang="de-DE" b="1" dirty="0"/>
              <a:t>Source: Reading Packet 6</a:t>
            </a:r>
          </a:p>
        </p:txBody>
      </p:sp>
      <p:sp>
        <p:nvSpPr>
          <p:cNvPr id="4" name="Rectangle 3">
            <a:extLst>
              <a:ext uri="{FF2B5EF4-FFF2-40B4-BE49-F238E27FC236}">
                <a16:creationId xmlns:a16="http://schemas.microsoft.com/office/drawing/2014/main" id="{237F6FC2-FECB-2C49-BF99-FEE6822A90AA}"/>
              </a:ext>
            </a:extLst>
          </p:cNvPr>
          <p:cNvSpPr/>
          <p:nvPr/>
        </p:nvSpPr>
        <p:spPr>
          <a:xfrm>
            <a:off x="578941" y="562985"/>
            <a:ext cx="8256954" cy="5532291"/>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70F5E01A-D8E6-2B43-AB1B-732284F2A549}"/>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701219" y="733019"/>
            <a:ext cx="8011268" cy="5251855"/>
          </a:xfrm>
          <a:prstGeom prst="rect">
            <a:avLst/>
          </a:prstGeom>
        </p:spPr>
      </p:pic>
    </p:spTree>
    <p:extLst>
      <p:ext uri="{BB962C8B-B14F-4D97-AF65-F5344CB8AC3E}">
        <p14:creationId xmlns:p14="http://schemas.microsoft.com/office/powerpoint/2010/main" val="3427533187"/>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C8A16B82-6A3C-46F5-8D32-072FDF89864A}"/>
              </a:ext>
            </a:extLst>
          </p:cNvPr>
          <p:cNvGrpSpPr/>
          <p:nvPr/>
        </p:nvGrpSpPr>
        <p:grpSpPr>
          <a:xfrm>
            <a:off x="-9223092" y="-162863"/>
            <a:ext cx="21494800" cy="7010400"/>
            <a:chOff x="-244630" y="-10236"/>
            <a:chExt cx="12482920" cy="6858000"/>
          </a:xfrm>
        </p:grpSpPr>
        <p:sp>
          <p:nvSpPr>
            <p:cNvPr id="20" name="Rectangle 19">
              <a:extLst>
                <a:ext uri="{FF2B5EF4-FFF2-40B4-BE49-F238E27FC236}">
                  <a16:creationId xmlns:a16="http://schemas.microsoft.com/office/drawing/2014/main" id="{2F391CEE-E392-4A9D-BD11-6954B994FB42}"/>
                </a:ext>
              </a:extLst>
            </p:cNvPr>
            <p:cNvSpPr/>
            <p:nvPr/>
          </p:nvSpPr>
          <p:spPr>
            <a:xfrm>
              <a:off x="-244630" y="-10236"/>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Freeform: Shape 20">
              <a:extLst>
                <a:ext uri="{FF2B5EF4-FFF2-40B4-BE49-F238E27FC236}">
                  <a16:creationId xmlns:a16="http://schemas.microsoft.com/office/drawing/2014/main" id="{7AC43ACA-5000-40E2-80D3-19833F9F1A3F}"/>
                </a:ext>
              </a:extLst>
            </p:cNvPr>
            <p:cNvSpPr/>
            <p:nvPr/>
          </p:nvSpPr>
          <p:spPr>
            <a:xfrm>
              <a:off x="11498711" y="2337441"/>
              <a:ext cx="693288"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TextBox 21">
              <a:extLst>
                <a:ext uri="{FF2B5EF4-FFF2-40B4-BE49-F238E27FC236}">
                  <a16:creationId xmlns:a16="http://schemas.microsoft.com/office/drawing/2014/main" id="{BE022673-C77C-4E8F-AF41-8B283703E87E}"/>
                </a:ext>
              </a:extLst>
            </p:cNvPr>
            <p:cNvSpPr txBox="1"/>
            <p:nvPr/>
          </p:nvSpPr>
          <p:spPr>
            <a:xfrm rot="16200000">
              <a:off x="11064822" y="3405234"/>
              <a:ext cx="1948781" cy="196612"/>
            </a:xfrm>
            <a:prstGeom prst="rect">
              <a:avLst/>
            </a:prstGeom>
            <a:noFill/>
          </p:spPr>
          <p:txBody>
            <a:bodyPr wrap="square" rtlCol="0">
              <a:spAutoFit/>
            </a:bodyPr>
            <a:lstStyle/>
            <a:p>
              <a:pPr algn="ctr"/>
              <a:r>
                <a:rPr lang="en-US" sz="1600" b="1" dirty="0">
                  <a:solidFill>
                    <a:srgbClr val="F0EEF0"/>
                  </a:solidFill>
                  <a:latin typeface="Tw Cen MT" panose="020B0602020104020603" pitchFamily="34" charset="0"/>
                </a:rPr>
                <a:t>Executive summary</a:t>
              </a:r>
            </a:p>
          </p:txBody>
        </p:sp>
        <p:pic>
          <p:nvPicPr>
            <p:cNvPr id="23" name="Picture 22">
              <a:extLst>
                <a:ext uri="{FF2B5EF4-FFF2-40B4-BE49-F238E27FC236}">
                  <a16:creationId xmlns:a16="http://schemas.microsoft.com/office/drawing/2014/main" id="{E8AD023B-AE8D-405F-90E6-27B0D470799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rot="16200000">
              <a:off x="11521541" y="3363834"/>
              <a:ext cx="530600" cy="308131"/>
            </a:xfrm>
            <a:prstGeom prst="rect">
              <a:avLst/>
            </a:prstGeom>
          </p:spPr>
        </p:pic>
      </p:grpSp>
      <p:grpSp>
        <p:nvGrpSpPr>
          <p:cNvPr id="24" name="Group 23">
            <a:extLst>
              <a:ext uri="{FF2B5EF4-FFF2-40B4-BE49-F238E27FC236}">
                <a16:creationId xmlns:a16="http://schemas.microsoft.com/office/drawing/2014/main" id="{69A27401-3327-4871-86AC-B461CA62C3AC}"/>
              </a:ext>
            </a:extLst>
          </p:cNvPr>
          <p:cNvGrpSpPr/>
          <p:nvPr/>
        </p:nvGrpSpPr>
        <p:grpSpPr>
          <a:xfrm>
            <a:off x="-8798784" y="-162863"/>
            <a:ext cx="20917027" cy="7020863"/>
            <a:chOff x="213096" y="0"/>
            <a:chExt cx="11605612" cy="6858000"/>
          </a:xfrm>
        </p:grpSpPr>
        <p:sp>
          <p:nvSpPr>
            <p:cNvPr id="25" name="Rectangle 24">
              <a:extLst>
                <a:ext uri="{FF2B5EF4-FFF2-40B4-BE49-F238E27FC236}">
                  <a16:creationId xmlns:a16="http://schemas.microsoft.com/office/drawing/2014/main" id="{706C029B-A799-4206-A656-A006D8F83990}"/>
                </a:ext>
              </a:extLst>
            </p:cNvPr>
            <p:cNvSpPr/>
            <p:nvPr/>
          </p:nvSpPr>
          <p:spPr>
            <a:xfrm>
              <a:off x="213096" y="0"/>
              <a:ext cx="1144750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Freeform: Shape 25">
              <a:extLst>
                <a:ext uri="{FF2B5EF4-FFF2-40B4-BE49-F238E27FC236}">
                  <a16:creationId xmlns:a16="http://schemas.microsoft.com/office/drawing/2014/main" id="{63328131-EC42-4D6D-A247-91FD3D23E58C}"/>
                </a:ext>
              </a:extLst>
            </p:cNvPr>
            <p:cNvSpPr/>
            <p:nvPr/>
          </p:nvSpPr>
          <p:spPr>
            <a:xfrm>
              <a:off x="11035193" y="2337441"/>
              <a:ext cx="625403"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TextBox 26">
              <a:extLst>
                <a:ext uri="{FF2B5EF4-FFF2-40B4-BE49-F238E27FC236}">
                  <a16:creationId xmlns:a16="http://schemas.microsoft.com/office/drawing/2014/main" id="{3A728384-87ED-4E87-8F78-97EB653FDC67}"/>
                </a:ext>
              </a:extLst>
            </p:cNvPr>
            <p:cNvSpPr txBox="1"/>
            <p:nvPr/>
          </p:nvSpPr>
          <p:spPr>
            <a:xfrm rot="16200000">
              <a:off x="10637999" y="3296671"/>
              <a:ext cx="1992086" cy="369332"/>
            </a:xfrm>
            <a:prstGeom prst="rect">
              <a:avLst/>
            </a:prstGeom>
            <a:noFill/>
          </p:spPr>
          <p:txBody>
            <a:bodyPr wrap="square" rtlCol="0">
              <a:spAutoFit/>
            </a:bodyPr>
            <a:lstStyle/>
            <a:p>
              <a:pPr algn="ctr"/>
              <a:r>
                <a:rPr lang="en-US" b="1" dirty="0">
                  <a:solidFill>
                    <a:srgbClr val="F0EEF0"/>
                  </a:solidFill>
                  <a:latin typeface="Tw Cen MT" panose="020B0602020104020603" pitchFamily="34" charset="0"/>
                </a:rPr>
                <a:t>Business need</a:t>
              </a:r>
            </a:p>
          </p:txBody>
        </p:sp>
        <p:pic>
          <p:nvPicPr>
            <p:cNvPr id="28" name="Picture 27">
              <a:extLst>
                <a:ext uri="{FF2B5EF4-FFF2-40B4-BE49-F238E27FC236}">
                  <a16:creationId xmlns:a16="http://schemas.microsoft.com/office/drawing/2014/main" id="{2B44F548-697F-412D-9B99-861C27246385}"/>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rot="16200000">
              <a:off x="11003471" y="3370201"/>
              <a:ext cx="530600" cy="314780"/>
            </a:xfrm>
            <a:prstGeom prst="rect">
              <a:avLst/>
            </a:prstGeom>
          </p:spPr>
        </p:pic>
      </p:grpSp>
      <p:grpSp>
        <p:nvGrpSpPr>
          <p:cNvPr id="29" name="Group 28">
            <a:extLst>
              <a:ext uri="{FF2B5EF4-FFF2-40B4-BE49-F238E27FC236}">
                <a16:creationId xmlns:a16="http://schemas.microsoft.com/office/drawing/2014/main" id="{C0099890-786A-4F87-960D-5DADE5168909}"/>
              </a:ext>
            </a:extLst>
          </p:cNvPr>
          <p:cNvGrpSpPr/>
          <p:nvPr/>
        </p:nvGrpSpPr>
        <p:grpSpPr>
          <a:xfrm>
            <a:off x="1041730" y="-173326"/>
            <a:ext cx="10432766" cy="7003474"/>
            <a:chOff x="491575" y="0"/>
            <a:chExt cx="9961092" cy="6858000"/>
          </a:xfrm>
        </p:grpSpPr>
        <p:sp>
          <p:nvSpPr>
            <p:cNvPr id="30" name="Rectangle 29">
              <a:extLst>
                <a:ext uri="{FF2B5EF4-FFF2-40B4-BE49-F238E27FC236}">
                  <a16:creationId xmlns:a16="http://schemas.microsoft.com/office/drawing/2014/main" id="{CE9AAB1E-3A13-4745-A574-9EE6806378C9}"/>
                </a:ext>
              </a:extLst>
            </p:cNvPr>
            <p:cNvSpPr/>
            <p:nvPr/>
          </p:nvSpPr>
          <p:spPr>
            <a:xfrm>
              <a:off x="491575" y="0"/>
              <a:ext cx="9961092"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Freeform: Shape 30">
              <a:extLst>
                <a:ext uri="{FF2B5EF4-FFF2-40B4-BE49-F238E27FC236}">
                  <a16:creationId xmlns:a16="http://schemas.microsoft.com/office/drawing/2014/main" id="{1BC0F905-3F71-4932-B130-39D508C4D117}"/>
                </a:ext>
              </a:extLst>
            </p:cNvPr>
            <p:cNvSpPr/>
            <p:nvPr/>
          </p:nvSpPr>
          <p:spPr>
            <a:xfrm>
              <a:off x="9284267"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C7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TextBox 31">
              <a:extLst>
                <a:ext uri="{FF2B5EF4-FFF2-40B4-BE49-F238E27FC236}">
                  <a16:creationId xmlns:a16="http://schemas.microsoft.com/office/drawing/2014/main" id="{93EC5869-A976-4328-A864-2BB04E7E7BFC}"/>
                </a:ext>
              </a:extLst>
            </p:cNvPr>
            <p:cNvSpPr txBox="1"/>
            <p:nvPr/>
          </p:nvSpPr>
          <p:spPr>
            <a:xfrm rot="16200000">
              <a:off x="9011211" y="3434029"/>
              <a:ext cx="2203924" cy="369332"/>
            </a:xfrm>
            <a:prstGeom prst="rect">
              <a:avLst/>
            </a:prstGeom>
            <a:noFill/>
          </p:spPr>
          <p:txBody>
            <a:bodyPr wrap="square" rtlCol="0">
              <a:spAutoFit/>
            </a:bodyPr>
            <a:lstStyle/>
            <a:p>
              <a:pPr algn="ctr"/>
              <a:r>
                <a:rPr lang="en-US" b="1" dirty="0">
                  <a:solidFill>
                    <a:srgbClr val="F0EEF0"/>
                  </a:solidFill>
                  <a:latin typeface="Tw Cen MT" panose="020B0602020104020603" pitchFamily="34" charset="0"/>
                </a:rPr>
                <a:t>Analytical Proposal</a:t>
              </a:r>
            </a:p>
          </p:txBody>
        </p:sp>
        <p:pic>
          <p:nvPicPr>
            <p:cNvPr id="33" name="Picture 32">
              <a:extLst>
                <a:ext uri="{FF2B5EF4-FFF2-40B4-BE49-F238E27FC236}">
                  <a16:creationId xmlns:a16="http://schemas.microsoft.com/office/drawing/2014/main" id="{7C8E4AB7-ADC0-4FEE-AE7A-994F5DAD3FE1}"/>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rot="16200000">
              <a:off x="9385467" y="3247473"/>
              <a:ext cx="530600" cy="530600"/>
            </a:xfrm>
            <a:prstGeom prst="rect">
              <a:avLst/>
            </a:prstGeom>
          </p:spPr>
        </p:pic>
      </p:grpSp>
      <p:grpSp>
        <p:nvGrpSpPr>
          <p:cNvPr id="34" name="Group 33">
            <a:extLst>
              <a:ext uri="{FF2B5EF4-FFF2-40B4-BE49-F238E27FC236}">
                <a16:creationId xmlns:a16="http://schemas.microsoft.com/office/drawing/2014/main" id="{0E4F6447-6163-4D6A-A8D2-BD63B6CB3A42}"/>
              </a:ext>
            </a:extLst>
          </p:cNvPr>
          <p:cNvGrpSpPr/>
          <p:nvPr/>
        </p:nvGrpSpPr>
        <p:grpSpPr>
          <a:xfrm>
            <a:off x="-7985197" y="-162863"/>
            <a:ext cx="18897684" cy="7020863"/>
            <a:chOff x="491575" y="0"/>
            <a:chExt cx="9574094" cy="6858000"/>
          </a:xfrm>
        </p:grpSpPr>
        <p:sp>
          <p:nvSpPr>
            <p:cNvPr id="35" name="Rectangle 34">
              <a:extLst>
                <a:ext uri="{FF2B5EF4-FFF2-40B4-BE49-F238E27FC236}">
                  <a16:creationId xmlns:a16="http://schemas.microsoft.com/office/drawing/2014/main" id="{5CB8CB55-9DEC-4367-900E-7257FE1B874F}"/>
                </a:ext>
              </a:extLst>
            </p:cNvPr>
            <p:cNvSpPr/>
            <p:nvPr/>
          </p:nvSpPr>
          <p:spPr>
            <a:xfrm>
              <a:off x="491575" y="0"/>
              <a:ext cx="957409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Shape 35">
              <a:extLst>
                <a:ext uri="{FF2B5EF4-FFF2-40B4-BE49-F238E27FC236}">
                  <a16:creationId xmlns:a16="http://schemas.microsoft.com/office/drawing/2014/main" id="{9DBAEDD6-7153-4AFF-BDC7-5A225B4B5642}"/>
                </a:ext>
              </a:extLst>
            </p:cNvPr>
            <p:cNvSpPr/>
            <p:nvPr/>
          </p:nvSpPr>
          <p:spPr>
            <a:xfrm>
              <a:off x="9476477" y="2337440"/>
              <a:ext cx="589183"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TextBox 36">
              <a:extLst>
                <a:ext uri="{FF2B5EF4-FFF2-40B4-BE49-F238E27FC236}">
                  <a16:creationId xmlns:a16="http://schemas.microsoft.com/office/drawing/2014/main" id="{12F9D37B-DE70-4087-8A7F-BBA0BAF5B6CF}"/>
                </a:ext>
              </a:extLst>
            </p:cNvPr>
            <p:cNvSpPr txBox="1"/>
            <p:nvPr/>
          </p:nvSpPr>
          <p:spPr>
            <a:xfrm rot="16200000">
              <a:off x="8765446" y="3409468"/>
              <a:ext cx="2286363" cy="311856"/>
            </a:xfrm>
            <a:prstGeom prst="rect">
              <a:avLst/>
            </a:prstGeom>
            <a:noFill/>
          </p:spPr>
          <p:txBody>
            <a:bodyPr wrap="square" rtlCol="0">
              <a:spAutoFit/>
            </a:bodyPr>
            <a:lstStyle/>
            <a:p>
              <a:pPr algn="ctr"/>
              <a:r>
                <a:rPr lang="en-US" sz="1700" b="1" dirty="0">
                  <a:solidFill>
                    <a:srgbClr val="F0EEF0"/>
                  </a:solidFill>
                  <a:latin typeface="Tw Cen MT" panose="020B0602020104020603" pitchFamily="34" charset="0"/>
                </a:rPr>
                <a:t>Cost and Impact Analysis</a:t>
              </a:r>
            </a:p>
          </p:txBody>
        </p:sp>
        <p:pic>
          <p:nvPicPr>
            <p:cNvPr id="38" name="Picture 37">
              <a:extLst>
                <a:ext uri="{FF2B5EF4-FFF2-40B4-BE49-F238E27FC236}">
                  <a16:creationId xmlns:a16="http://schemas.microsoft.com/office/drawing/2014/main" id="{6FA13E8D-3FCC-4EC2-BD8C-6CE7CA0ECDFA}"/>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rot="16200000">
              <a:off x="9374365" y="3414557"/>
              <a:ext cx="530600" cy="226068"/>
            </a:xfrm>
            <a:prstGeom prst="rect">
              <a:avLst/>
            </a:prstGeom>
          </p:spPr>
        </p:pic>
      </p:grpSp>
      <p:sp>
        <p:nvSpPr>
          <p:cNvPr id="39" name="Rectangle 38">
            <a:extLst>
              <a:ext uri="{FF2B5EF4-FFF2-40B4-BE49-F238E27FC236}">
                <a16:creationId xmlns:a16="http://schemas.microsoft.com/office/drawing/2014/main" id="{71382190-201C-4BAE-91F3-296A26671C96}"/>
              </a:ext>
            </a:extLst>
          </p:cNvPr>
          <p:cNvSpPr/>
          <p:nvPr/>
        </p:nvSpPr>
        <p:spPr>
          <a:xfrm>
            <a:off x="-7962177" y="-1"/>
            <a:ext cx="5781368"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 name="Group 39">
            <a:extLst>
              <a:ext uri="{FF2B5EF4-FFF2-40B4-BE49-F238E27FC236}">
                <a16:creationId xmlns:a16="http://schemas.microsoft.com/office/drawing/2014/main" id="{3FD3EE0D-FD02-4885-9AC0-03F414A9888F}"/>
              </a:ext>
            </a:extLst>
          </p:cNvPr>
          <p:cNvGrpSpPr/>
          <p:nvPr/>
        </p:nvGrpSpPr>
        <p:grpSpPr>
          <a:xfrm>
            <a:off x="-7638544" y="-1"/>
            <a:ext cx="17976847" cy="6858000"/>
            <a:chOff x="718505" y="-1"/>
            <a:chExt cx="8693104" cy="6858000"/>
          </a:xfrm>
        </p:grpSpPr>
        <p:sp>
          <p:nvSpPr>
            <p:cNvPr id="41" name="Rectangle 40">
              <a:extLst>
                <a:ext uri="{FF2B5EF4-FFF2-40B4-BE49-F238E27FC236}">
                  <a16:creationId xmlns:a16="http://schemas.microsoft.com/office/drawing/2014/main" id="{60A9D552-2EF0-4DB4-9DC6-F52F2FD55E3C}"/>
                </a:ext>
              </a:extLst>
            </p:cNvPr>
            <p:cNvSpPr/>
            <p:nvPr/>
          </p:nvSpPr>
          <p:spPr>
            <a:xfrm>
              <a:off x="718505" y="-1"/>
              <a:ext cx="869233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Shape 41">
              <a:extLst>
                <a:ext uri="{FF2B5EF4-FFF2-40B4-BE49-F238E27FC236}">
                  <a16:creationId xmlns:a16="http://schemas.microsoft.com/office/drawing/2014/main" id="{DA27D1F1-923F-4591-A07A-39E775B734F9}"/>
                </a:ext>
              </a:extLst>
            </p:cNvPr>
            <p:cNvSpPr/>
            <p:nvPr/>
          </p:nvSpPr>
          <p:spPr>
            <a:xfrm>
              <a:off x="8881049" y="2286153"/>
              <a:ext cx="53056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TextBox 42">
              <a:extLst>
                <a:ext uri="{FF2B5EF4-FFF2-40B4-BE49-F238E27FC236}">
                  <a16:creationId xmlns:a16="http://schemas.microsoft.com/office/drawing/2014/main" id="{0E895421-2372-4C7F-93D2-3B0353A6E7BD}"/>
                </a:ext>
              </a:extLst>
            </p:cNvPr>
            <p:cNvSpPr txBox="1"/>
            <p:nvPr/>
          </p:nvSpPr>
          <p:spPr>
            <a:xfrm rot="16200000">
              <a:off x="8182709" y="3333829"/>
              <a:ext cx="2171380" cy="178599"/>
            </a:xfrm>
            <a:prstGeom prst="rect">
              <a:avLst/>
            </a:prstGeom>
            <a:noFill/>
          </p:spPr>
          <p:txBody>
            <a:bodyPr wrap="square" rtlCol="0">
              <a:spAutoFit/>
            </a:bodyPr>
            <a:lstStyle/>
            <a:p>
              <a:pPr algn="ctr"/>
              <a:r>
                <a:rPr lang="en-US" b="1" dirty="0">
                  <a:solidFill>
                    <a:srgbClr val="F0EEF0"/>
                  </a:solidFill>
                  <a:latin typeface="Tw Cen MT" panose="020B0602020104020603" pitchFamily="34" charset="0"/>
                </a:rPr>
                <a:t>Risk and Mitigation</a:t>
              </a:r>
            </a:p>
          </p:txBody>
        </p:sp>
        <p:pic>
          <p:nvPicPr>
            <p:cNvPr id="44" name="Picture 43">
              <a:extLst>
                <a:ext uri="{FF2B5EF4-FFF2-40B4-BE49-F238E27FC236}">
                  <a16:creationId xmlns:a16="http://schemas.microsoft.com/office/drawing/2014/main" id="{1A9D6167-F7B8-4BFF-8BC5-2D13EF0CFF88}"/>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rot="16200000">
              <a:off x="8798004" y="3282427"/>
              <a:ext cx="530600" cy="294932"/>
            </a:xfrm>
            <a:prstGeom prst="rect">
              <a:avLst/>
            </a:prstGeom>
          </p:spPr>
        </p:pic>
      </p:grpSp>
      <p:grpSp>
        <p:nvGrpSpPr>
          <p:cNvPr id="45" name="Group 44">
            <a:extLst>
              <a:ext uri="{FF2B5EF4-FFF2-40B4-BE49-F238E27FC236}">
                <a16:creationId xmlns:a16="http://schemas.microsoft.com/office/drawing/2014/main" id="{76789F00-2688-429D-926C-15F83152FDBE}"/>
              </a:ext>
            </a:extLst>
          </p:cNvPr>
          <p:cNvGrpSpPr/>
          <p:nvPr/>
        </p:nvGrpSpPr>
        <p:grpSpPr>
          <a:xfrm>
            <a:off x="-9217517" y="-1"/>
            <a:ext cx="19126403" cy="6858000"/>
            <a:chOff x="-9337032" y="-1"/>
            <a:chExt cx="9927504" cy="6858000"/>
          </a:xfrm>
        </p:grpSpPr>
        <p:sp>
          <p:nvSpPr>
            <p:cNvPr id="46" name="Rectangle 45">
              <a:extLst>
                <a:ext uri="{FF2B5EF4-FFF2-40B4-BE49-F238E27FC236}">
                  <a16:creationId xmlns:a16="http://schemas.microsoft.com/office/drawing/2014/main" id="{FF862AB6-114D-4C6A-B849-5A11B3650265}"/>
                </a:ext>
              </a:extLst>
            </p:cNvPr>
            <p:cNvSpPr/>
            <p:nvPr/>
          </p:nvSpPr>
          <p:spPr>
            <a:xfrm>
              <a:off x="-9337032" y="-1"/>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Freeform: Shape 46">
              <a:extLst>
                <a:ext uri="{FF2B5EF4-FFF2-40B4-BE49-F238E27FC236}">
                  <a16:creationId xmlns:a16="http://schemas.microsoft.com/office/drawing/2014/main" id="{30105858-8A3E-4676-96A7-18C1A74E36F4}"/>
                </a:ext>
              </a:extLst>
            </p:cNvPr>
            <p:cNvSpPr/>
            <p:nvPr/>
          </p:nvSpPr>
          <p:spPr>
            <a:xfrm>
              <a:off x="109961" y="2337438"/>
              <a:ext cx="480511"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00A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TextBox 47">
              <a:extLst>
                <a:ext uri="{FF2B5EF4-FFF2-40B4-BE49-F238E27FC236}">
                  <a16:creationId xmlns:a16="http://schemas.microsoft.com/office/drawing/2014/main" id="{8A634BD7-1512-45B6-AFE4-1EEA636625CB}"/>
                </a:ext>
              </a:extLst>
            </p:cNvPr>
            <p:cNvSpPr txBox="1"/>
            <p:nvPr/>
          </p:nvSpPr>
          <p:spPr>
            <a:xfrm rot="16200000">
              <a:off x="-374428" y="3377600"/>
              <a:ext cx="1638301" cy="191701"/>
            </a:xfrm>
            <a:prstGeom prst="rect">
              <a:avLst/>
            </a:prstGeom>
            <a:noFill/>
          </p:spPr>
          <p:txBody>
            <a:bodyPr wrap="square" rtlCol="0">
              <a:spAutoFit/>
            </a:bodyPr>
            <a:lstStyle/>
            <a:p>
              <a:pPr algn="ctr"/>
              <a:r>
                <a:rPr lang="en-US" b="1" dirty="0">
                  <a:solidFill>
                    <a:srgbClr val="F0EEF0"/>
                  </a:solidFill>
                  <a:latin typeface="Tw Cen MT" panose="020B0602020104020603" pitchFamily="34" charset="0"/>
                </a:rPr>
                <a:t>Financials</a:t>
              </a:r>
            </a:p>
          </p:txBody>
        </p:sp>
        <p:pic>
          <p:nvPicPr>
            <p:cNvPr id="49" name="Picture 48">
              <a:extLst>
                <a:ext uri="{FF2B5EF4-FFF2-40B4-BE49-F238E27FC236}">
                  <a16:creationId xmlns:a16="http://schemas.microsoft.com/office/drawing/2014/main" id="{F08704A4-CABE-4989-8BF7-C10A6BB40ED9}"/>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rot="16200000">
              <a:off x="21372" y="3389387"/>
              <a:ext cx="530600" cy="253926"/>
            </a:xfrm>
            <a:prstGeom prst="rect">
              <a:avLst/>
            </a:prstGeom>
          </p:spPr>
        </p:pic>
      </p:grpSp>
      <p:grpSp>
        <p:nvGrpSpPr>
          <p:cNvPr id="70" name="Group 69">
            <a:extLst>
              <a:ext uri="{FF2B5EF4-FFF2-40B4-BE49-F238E27FC236}">
                <a16:creationId xmlns:a16="http://schemas.microsoft.com/office/drawing/2014/main" id="{7B41EE69-66FE-8142-BA4C-32195B14B621}"/>
              </a:ext>
            </a:extLst>
          </p:cNvPr>
          <p:cNvGrpSpPr/>
          <p:nvPr/>
        </p:nvGrpSpPr>
        <p:grpSpPr>
          <a:xfrm>
            <a:off x="-8646384" y="22301"/>
            <a:ext cx="18200030" cy="6988099"/>
            <a:chOff x="213096" y="0"/>
            <a:chExt cx="11463420" cy="6858000"/>
          </a:xfrm>
        </p:grpSpPr>
        <p:sp>
          <p:nvSpPr>
            <p:cNvPr id="71" name="Rectangle 70">
              <a:extLst>
                <a:ext uri="{FF2B5EF4-FFF2-40B4-BE49-F238E27FC236}">
                  <a16:creationId xmlns:a16="http://schemas.microsoft.com/office/drawing/2014/main" id="{4F22B883-091B-5E44-BCAA-4E11B8F747E0}"/>
                </a:ext>
              </a:extLst>
            </p:cNvPr>
            <p:cNvSpPr/>
            <p:nvPr/>
          </p:nvSpPr>
          <p:spPr>
            <a:xfrm>
              <a:off x="213096" y="0"/>
              <a:ext cx="1144750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Freeform: Shape 25">
              <a:extLst>
                <a:ext uri="{FF2B5EF4-FFF2-40B4-BE49-F238E27FC236}">
                  <a16:creationId xmlns:a16="http://schemas.microsoft.com/office/drawing/2014/main" id="{F0573129-5565-F140-B2BE-5D61FAC665CD}"/>
                </a:ext>
              </a:extLst>
            </p:cNvPr>
            <p:cNvSpPr/>
            <p:nvPr/>
          </p:nvSpPr>
          <p:spPr>
            <a:xfrm>
              <a:off x="11039208" y="2241585"/>
              <a:ext cx="637308"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TextBox 72">
              <a:extLst>
                <a:ext uri="{FF2B5EF4-FFF2-40B4-BE49-F238E27FC236}">
                  <a16:creationId xmlns:a16="http://schemas.microsoft.com/office/drawing/2014/main" id="{BDBB2D42-D620-6541-A6B0-5B8EA284AD9D}"/>
                </a:ext>
              </a:extLst>
            </p:cNvPr>
            <p:cNvSpPr txBox="1"/>
            <p:nvPr/>
          </p:nvSpPr>
          <p:spPr>
            <a:xfrm rot="16200000">
              <a:off x="10501469" y="3301660"/>
              <a:ext cx="1970035" cy="232626"/>
            </a:xfrm>
            <a:prstGeom prst="rect">
              <a:avLst/>
            </a:prstGeom>
            <a:noFill/>
          </p:spPr>
          <p:txBody>
            <a:bodyPr wrap="square" rtlCol="0">
              <a:spAutoFit/>
            </a:bodyPr>
            <a:lstStyle/>
            <a:p>
              <a:pPr algn="ctr"/>
              <a:r>
                <a:rPr lang="en-US" b="1" dirty="0">
                  <a:solidFill>
                    <a:srgbClr val="F0EEF0"/>
                  </a:solidFill>
                  <a:latin typeface="Tw Cen MT" panose="020B0602020104020603" pitchFamily="34" charset="0"/>
                </a:rPr>
                <a:t>Conclusion</a:t>
              </a:r>
            </a:p>
          </p:txBody>
        </p:sp>
        <p:pic>
          <p:nvPicPr>
            <p:cNvPr id="74" name="Picture 73">
              <a:extLst>
                <a:ext uri="{FF2B5EF4-FFF2-40B4-BE49-F238E27FC236}">
                  <a16:creationId xmlns:a16="http://schemas.microsoft.com/office/drawing/2014/main" id="{5CB51B7F-5480-D245-8446-B8DB794CF107}"/>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rot="16200000">
              <a:off x="11084011" y="3297177"/>
              <a:ext cx="346928" cy="306368"/>
            </a:xfrm>
            <a:prstGeom prst="rect">
              <a:avLst/>
            </a:prstGeom>
          </p:spPr>
        </p:pic>
      </p:grpSp>
      <p:sp>
        <p:nvSpPr>
          <p:cNvPr id="16" name="Slide Number Placeholder 15">
            <a:extLst>
              <a:ext uri="{FF2B5EF4-FFF2-40B4-BE49-F238E27FC236}">
                <a16:creationId xmlns:a16="http://schemas.microsoft.com/office/drawing/2014/main" id="{7778F6E1-F38D-F048-8B8A-112B7C1B0A75}"/>
              </a:ext>
            </a:extLst>
          </p:cNvPr>
          <p:cNvSpPr>
            <a:spLocks noGrp="1"/>
          </p:cNvSpPr>
          <p:nvPr>
            <p:ph type="sldNum" sz="quarter" idx="12"/>
          </p:nvPr>
        </p:nvSpPr>
        <p:spPr/>
        <p:txBody>
          <a:bodyPr/>
          <a:lstStyle/>
          <a:p>
            <a:fld id="{A4489FD0-501B-4C6F-9CB2-8996B7BF4EFE}" type="slidenum">
              <a:rPr lang="de-DE" smtClean="0"/>
              <a:t>11</a:t>
            </a:fld>
            <a:endParaRPr lang="de-DE"/>
          </a:p>
        </p:txBody>
      </p:sp>
      <p:pic>
        <p:nvPicPr>
          <p:cNvPr id="6" name="Picture 5">
            <a:extLst>
              <a:ext uri="{FF2B5EF4-FFF2-40B4-BE49-F238E27FC236}">
                <a16:creationId xmlns:a16="http://schemas.microsoft.com/office/drawing/2014/main" id="{45170E30-F718-A040-8B1B-B48AEFD4CFC5}"/>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217870" y="940710"/>
            <a:ext cx="8316242" cy="5194811"/>
          </a:xfrm>
          <a:prstGeom prst="rect">
            <a:avLst/>
          </a:prstGeom>
        </p:spPr>
      </p:pic>
    </p:spTree>
    <p:extLst>
      <p:ext uri="{BB962C8B-B14F-4D97-AF65-F5344CB8AC3E}">
        <p14:creationId xmlns:p14="http://schemas.microsoft.com/office/powerpoint/2010/main" val="1154350062"/>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lumMod val="110000"/>
              </a:schemeClr>
            </a:gs>
            <a:gs pos="100000">
              <a:schemeClr val="bg2">
                <a:shade val="98000"/>
                <a:satMod val="110000"/>
                <a:lumMod val="86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19" name="Rectangle 9">
            <a:extLst>
              <a:ext uri="{FF2B5EF4-FFF2-40B4-BE49-F238E27FC236}">
                <a16:creationId xmlns:a16="http://schemas.microsoft.com/office/drawing/2014/main" id="{71B62618-0D02-4C29-88C5-1EDF7F3234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1" name="Rectangle 11">
            <a:extLst>
              <a:ext uri="{FF2B5EF4-FFF2-40B4-BE49-F238E27FC236}">
                <a16:creationId xmlns:a16="http://schemas.microsoft.com/office/drawing/2014/main" id="{1E2747F4-A0AE-425C-B527-E3E32461FE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13">
            <a:extLst>
              <a:ext uri="{FF2B5EF4-FFF2-40B4-BE49-F238E27FC236}">
                <a16:creationId xmlns:a16="http://schemas.microsoft.com/office/drawing/2014/main" id="{9707F29A-1576-479E-B227-0D6498601B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15">
            <a:extLst>
              <a:ext uri="{FF2B5EF4-FFF2-40B4-BE49-F238E27FC236}">
                <a16:creationId xmlns:a16="http://schemas.microsoft.com/office/drawing/2014/main" id="{F17B26C7-6F2F-453C-9C08-71E199E527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a:extLst>
              <a:ext uri="{FF2B5EF4-FFF2-40B4-BE49-F238E27FC236}">
                <a16:creationId xmlns:a16="http://schemas.microsoft.com/office/drawing/2014/main" id="{75F28DDD-9641-43BA-944D-79B0687051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solidFill>
            <a:srgbClr val="FFF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7E58FFB-2A2C-4138-B344-88046BAAE739}"/>
              </a:ext>
            </a:extLst>
          </p:cNvPr>
          <p:cNvSpPr>
            <a:spLocks noGrp="1"/>
          </p:cNvSpPr>
          <p:nvPr>
            <p:ph type="title"/>
          </p:nvPr>
        </p:nvSpPr>
        <p:spPr>
          <a:xfrm>
            <a:off x="440285" y="723895"/>
            <a:ext cx="11305181" cy="1079809"/>
          </a:xfrm>
        </p:spPr>
        <p:txBody>
          <a:bodyPr vert="horz" lIns="91440" tIns="45720" rIns="91440" bIns="45720" rtlCol="0" anchor="ctr">
            <a:noAutofit/>
          </a:bodyPr>
          <a:lstStyle/>
          <a:p>
            <a:r>
              <a:rPr lang="en-US" b="1" cap="none" dirty="0">
                <a:solidFill>
                  <a:schemeClr val="accent1"/>
                </a:solidFill>
              </a:rPr>
              <a:t>Appendix</a:t>
            </a:r>
          </a:p>
        </p:txBody>
      </p:sp>
      <p:sp>
        <p:nvSpPr>
          <p:cNvPr id="20" name="Rectangle 19">
            <a:extLst>
              <a:ext uri="{FF2B5EF4-FFF2-40B4-BE49-F238E27FC236}">
                <a16:creationId xmlns:a16="http://schemas.microsoft.com/office/drawing/2014/main" id="{32AA2954-062E-4B72-A97B-0B066FB156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10CA29A6-E0B1-40CD-ADF7-7B8E932A32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8DD5F866-AD72-475A-B6C6-54E4577D4A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3" name="Slide Number Placeholder 2">
            <a:extLst>
              <a:ext uri="{FF2B5EF4-FFF2-40B4-BE49-F238E27FC236}">
                <a16:creationId xmlns:a16="http://schemas.microsoft.com/office/drawing/2014/main" id="{80074F3B-353A-4C41-BC68-0B53C5A39868}"/>
              </a:ext>
            </a:extLst>
          </p:cNvPr>
          <p:cNvSpPr>
            <a:spLocks noGrp="1"/>
          </p:cNvSpPr>
          <p:nvPr>
            <p:ph type="sldNum" sz="quarter" idx="12"/>
          </p:nvPr>
        </p:nvSpPr>
        <p:spPr>
          <a:xfrm>
            <a:off x="746426" y="5956137"/>
            <a:ext cx="673300" cy="365125"/>
          </a:xfrm>
        </p:spPr>
        <p:txBody>
          <a:bodyPr vert="horz" lIns="91440" tIns="45720" rIns="91440" bIns="45720" rtlCol="0" anchor="ctr">
            <a:normAutofit/>
          </a:bodyPr>
          <a:lstStyle/>
          <a:p>
            <a:pPr algn="l">
              <a:spcAft>
                <a:spcPts val="600"/>
              </a:spcAft>
            </a:pPr>
            <a:fld id="{98A0F62C-F525-4F9E-932E-3B0D97A3C3EA}" type="slidenum">
              <a:rPr lang="en-US" kern="1200" smtClean="0">
                <a:solidFill>
                  <a:schemeClr val="accent1">
                    <a:lumMod val="75000"/>
                    <a:lumOff val="25000"/>
                  </a:schemeClr>
                </a:solidFill>
                <a:latin typeface="+mn-lt"/>
                <a:ea typeface="+mn-ea"/>
                <a:cs typeface="+mn-cs"/>
              </a:rPr>
              <a:pPr algn="l">
                <a:spcAft>
                  <a:spcPts val="600"/>
                </a:spcAft>
              </a:pPr>
              <a:t>12</a:t>
            </a:fld>
            <a:endParaRPr lang="en-US" kern="1200">
              <a:solidFill>
                <a:schemeClr val="accent1">
                  <a:lumMod val="75000"/>
                  <a:lumOff val="25000"/>
                </a:schemeClr>
              </a:solidFill>
              <a:latin typeface="+mn-lt"/>
              <a:ea typeface="+mn-ea"/>
              <a:cs typeface="+mn-cs"/>
            </a:endParaRPr>
          </a:p>
        </p:txBody>
      </p:sp>
      <p:sp>
        <p:nvSpPr>
          <p:cNvPr id="15" name="Google Shape;153;p17">
            <a:extLst>
              <a:ext uri="{FF2B5EF4-FFF2-40B4-BE49-F238E27FC236}">
                <a16:creationId xmlns:a16="http://schemas.microsoft.com/office/drawing/2014/main" id="{6FBA0301-A091-E941-BAD0-9AA10A5975FD}"/>
              </a:ext>
            </a:extLst>
          </p:cNvPr>
          <p:cNvSpPr txBox="1">
            <a:spLocks/>
          </p:cNvSpPr>
          <p:nvPr/>
        </p:nvSpPr>
        <p:spPr>
          <a:xfrm>
            <a:off x="838200" y="1825625"/>
            <a:ext cx="10515600" cy="4351200"/>
          </a:xfrm>
          <a:prstGeom prst="rect">
            <a:avLst/>
          </a:prstGeom>
        </p:spPr>
        <p:txBody>
          <a:bodyPr spcFirstLastPara="1" wrap="square" lIns="91425" tIns="45700" rIns="91425" bIns="4570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36550" indent="-285750">
              <a:buSzPts val="2800"/>
            </a:pPr>
            <a:r>
              <a:rPr lang="en-US" u="sng" dirty="0">
                <a:solidFill>
                  <a:schemeClr val="hlink"/>
                </a:solidFill>
              </a:rPr>
              <a:t>https://</a:t>
            </a:r>
            <a:r>
              <a:rPr lang="en-US" u="sng" dirty="0" err="1">
                <a:solidFill>
                  <a:schemeClr val="hlink"/>
                </a:solidFill>
              </a:rPr>
              <a:t>www.businessinsider.com</a:t>
            </a:r>
            <a:r>
              <a:rPr lang="en-US" u="sng" dirty="0">
                <a:solidFill>
                  <a:schemeClr val="hlink"/>
                </a:solidFill>
              </a:rPr>
              <a:t>/royal-caribbean-ceo-says-millennials-not-a-problem-for-cruise-line-2018-4</a:t>
            </a:r>
          </a:p>
          <a:p>
            <a:pPr marL="336550" indent="-285750">
              <a:buSzPts val="2800"/>
            </a:pPr>
            <a:r>
              <a:rPr lang="en-US" u="sng" dirty="0">
                <a:solidFill>
                  <a:schemeClr val="hlink"/>
                </a:solidFill>
              </a:rPr>
              <a:t>https://</a:t>
            </a:r>
            <a:r>
              <a:rPr lang="en-US" u="sng" dirty="0" err="1">
                <a:solidFill>
                  <a:schemeClr val="hlink"/>
                </a:solidFill>
              </a:rPr>
              <a:t>cruisearabiaonline.com</a:t>
            </a:r>
            <a:r>
              <a:rPr lang="en-US" u="sng" dirty="0">
                <a:solidFill>
                  <a:schemeClr val="hlink"/>
                </a:solidFill>
              </a:rPr>
              <a:t>/2017/07/11/industry-focus-how-cruise-lines-will-attract-millennials/</a:t>
            </a:r>
          </a:p>
          <a:p>
            <a:pPr marL="336550" indent="-285750">
              <a:spcBef>
                <a:spcPts val="0"/>
              </a:spcBef>
              <a:buSzPts val="2800"/>
            </a:pPr>
            <a:r>
              <a:rPr lang="en-US" u="sng" dirty="0">
                <a:solidFill>
                  <a:schemeClr val="hlink"/>
                </a:solidFill>
              </a:rPr>
              <a:t>https://</a:t>
            </a:r>
            <a:r>
              <a:rPr lang="en-US" u="sng" dirty="0" err="1">
                <a:solidFill>
                  <a:schemeClr val="hlink"/>
                </a:solidFill>
              </a:rPr>
              <a:t>www.maritime-executive.com</a:t>
            </a:r>
            <a:r>
              <a:rPr lang="en-US" u="sng" dirty="0">
                <a:solidFill>
                  <a:schemeClr val="hlink"/>
                </a:solidFill>
              </a:rPr>
              <a:t>/article/</a:t>
            </a:r>
            <a:r>
              <a:rPr lang="en-US" u="sng" dirty="0" err="1">
                <a:solidFill>
                  <a:schemeClr val="hlink"/>
                </a:solidFill>
              </a:rPr>
              <a:t>attracting-millennials-to-cruising#gs.bmO</a:t>
            </a:r>
            <a:r>
              <a:rPr lang="en-US" u="sng" dirty="0">
                <a:solidFill>
                  <a:schemeClr val="hlink"/>
                </a:solidFill>
              </a:rPr>
              <a:t>=</a:t>
            </a:r>
            <a:r>
              <a:rPr lang="en-US" u="sng" dirty="0" err="1">
                <a:solidFill>
                  <a:schemeClr val="hlink"/>
                </a:solidFill>
              </a:rPr>
              <a:t>Cgw</a:t>
            </a:r>
            <a:endParaRPr lang="en-US" u="sng" dirty="0">
              <a:solidFill>
                <a:schemeClr val="hlink"/>
              </a:solidFill>
            </a:endParaRPr>
          </a:p>
          <a:p>
            <a:pPr marL="336550" indent="-285750">
              <a:spcBef>
                <a:spcPts val="0"/>
              </a:spcBef>
              <a:buSzPts val="2800"/>
            </a:pPr>
            <a:r>
              <a:rPr lang="en-US" dirty="0">
                <a:solidFill>
                  <a:schemeClr val="accent1"/>
                </a:solidFill>
                <a:hlinkClick r:id="rId2"/>
              </a:rPr>
              <a:t>https://www.cruising.org/docs/default-source/research/clia-2018-consumer-research.pdf?sfvrsn=0</a:t>
            </a:r>
            <a:endParaRPr lang="en-US" dirty="0">
              <a:solidFill>
                <a:schemeClr val="accent1"/>
              </a:solidFill>
            </a:endParaRPr>
          </a:p>
          <a:p>
            <a:pPr marL="336550" indent="-285750">
              <a:spcBef>
                <a:spcPts val="0"/>
              </a:spcBef>
              <a:buSzPts val="2800"/>
            </a:pPr>
            <a:endParaRPr lang="en-US" dirty="0">
              <a:solidFill>
                <a:schemeClr val="accent1"/>
              </a:solidFill>
            </a:endParaRPr>
          </a:p>
          <a:p>
            <a:pPr marL="336550" indent="-285750">
              <a:spcBef>
                <a:spcPts val="0"/>
              </a:spcBef>
              <a:buSzPts val="2800"/>
            </a:pPr>
            <a:endParaRPr lang="en-US" dirty="0"/>
          </a:p>
        </p:txBody>
      </p:sp>
    </p:spTree>
    <p:extLst>
      <p:ext uri="{BB962C8B-B14F-4D97-AF65-F5344CB8AC3E}">
        <p14:creationId xmlns:p14="http://schemas.microsoft.com/office/powerpoint/2010/main" val="1304804403"/>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C8A16B82-6A3C-46F5-8D32-072FDF89864A}"/>
              </a:ext>
            </a:extLst>
          </p:cNvPr>
          <p:cNvGrpSpPr/>
          <p:nvPr/>
        </p:nvGrpSpPr>
        <p:grpSpPr>
          <a:xfrm>
            <a:off x="-9302800" y="0"/>
            <a:ext cx="12957894" cy="6858000"/>
            <a:chOff x="-290920" y="0"/>
            <a:chExt cx="12482920" cy="6858000"/>
          </a:xfrm>
        </p:grpSpPr>
        <p:sp>
          <p:nvSpPr>
            <p:cNvPr id="20" name="Rectangle 19">
              <a:extLst>
                <a:ext uri="{FF2B5EF4-FFF2-40B4-BE49-F238E27FC236}">
                  <a16:creationId xmlns:a16="http://schemas.microsoft.com/office/drawing/2014/main" id="{2F391CEE-E392-4A9D-BD11-6954B994FB42}"/>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Freeform: Shape 20">
              <a:extLst>
                <a:ext uri="{FF2B5EF4-FFF2-40B4-BE49-F238E27FC236}">
                  <a16:creationId xmlns:a16="http://schemas.microsoft.com/office/drawing/2014/main" id="{7AC43ACA-5000-40E2-80D3-19833F9F1A3F}"/>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TextBox 21">
              <a:extLst>
                <a:ext uri="{FF2B5EF4-FFF2-40B4-BE49-F238E27FC236}">
                  <a16:creationId xmlns:a16="http://schemas.microsoft.com/office/drawing/2014/main" id="{BE022673-C77C-4E8F-AF41-8B283703E87E}"/>
                </a:ext>
              </a:extLst>
            </p:cNvPr>
            <p:cNvSpPr txBox="1"/>
            <p:nvPr/>
          </p:nvSpPr>
          <p:spPr>
            <a:xfrm rot="16200000">
              <a:off x="10756481" y="3249488"/>
              <a:ext cx="2224707" cy="338554"/>
            </a:xfrm>
            <a:prstGeom prst="rect">
              <a:avLst/>
            </a:prstGeom>
            <a:noFill/>
          </p:spPr>
          <p:txBody>
            <a:bodyPr wrap="square" rtlCol="0">
              <a:spAutoFit/>
            </a:bodyPr>
            <a:lstStyle/>
            <a:p>
              <a:pPr algn="ctr"/>
              <a:r>
                <a:rPr lang="en-US" sz="1600" b="1" dirty="0">
                  <a:solidFill>
                    <a:srgbClr val="F0EEF0"/>
                  </a:solidFill>
                  <a:latin typeface="Tw Cen MT" panose="020B0602020104020603" pitchFamily="34" charset="0"/>
                </a:rPr>
                <a:t>Executive summary</a:t>
              </a:r>
            </a:p>
          </p:txBody>
        </p:sp>
        <p:pic>
          <p:nvPicPr>
            <p:cNvPr id="23" name="Picture 22">
              <a:extLst>
                <a:ext uri="{FF2B5EF4-FFF2-40B4-BE49-F238E27FC236}">
                  <a16:creationId xmlns:a16="http://schemas.microsoft.com/office/drawing/2014/main" id="{E8AD023B-AE8D-405F-90E6-27B0D4707992}"/>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rot="16200000">
              <a:off x="11129999" y="3247473"/>
              <a:ext cx="530600" cy="530600"/>
            </a:xfrm>
            <a:prstGeom prst="rect">
              <a:avLst/>
            </a:prstGeom>
          </p:spPr>
        </p:pic>
      </p:grpSp>
      <p:grpSp>
        <p:nvGrpSpPr>
          <p:cNvPr id="24" name="Group 23">
            <a:extLst>
              <a:ext uri="{FF2B5EF4-FFF2-40B4-BE49-F238E27FC236}">
                <a16:creationId xmlns:a16="http://schemas.microsoft.com/office/drawing/2014/main" id="{69A27401-3327-4871-86AC-B461CA62C3AC}"/>
              </a:ext>
            </a:extLst>
          </p:cNvPr>
          <p:cNvGrpSpPr/>
          <p:nvPr/>
        </p:nvGrpSpPr>
        <p:grpSpPr>
          <a:xfrm>
            <a:off x="-8798784" y="0"/>
            <a:ext cx="11902258" cy="6858000"/>
            <a:chOff x="213096" y="0"/>
            <a:chExt cx="11447501" cy="6858000"/>
          </a:xfrm>
        </p:grpSpPr>
        <p:sp>
          <p:nvSpPr>
            <p:cNvPr id="25" name="Rectangle 24">
              <a:extLst>
                <a:ext uri="{FF2B5EF4-FFF2-40B4-BE49-F238E27FC236}">
                  <a16:creationId xmlns:a16="http://schemas.microsoft.com/office/drawing/2014/main" id="{706C029B-A799-4206-A656-A006D8F83990}"/>
                </a:ext>
              </a:extLst>
            </p:cNvPr>
            <p:cNvSpPr/>
            <p:nvPr/>
          </p:nvSpPr>
          <p:spPr>
            <a:xfrm>
              <a:off x="213096" y="0"/>
              <a:ext cx="1144750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Freeform: Shape 25">
              <a:extLst>
                <a:ext uri="{FF2B5EF4-FFF2-40B4-BE49-F238E27FC236}">
                  <a16:creationId xmlns:a16="http://schemas.microsoft.com/office/drawing/2014/main" id="{63328131-EC42-4D6D-A247-91FD3D23E58C}"/>
                </a:ext>
              </a:extLst>
            </p:cNvPr>
            <p:cNvSpPr/>
            <p:nvPr/>
          </p:nvSpPr>
          <p:spPr>
            <a:xfrm>
              <a:off x="10492197"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TextBox 26">
              <a:extLst>
                <a:ext uri="{FF2B5EF4-FFF2-40B4-BE49-F238E27FC236}">
                  <a16:creationId xmlns:a16="http://schemas.microsoft.com/office/drawing/2014/main" id="{3A728384-87ED-4E87-8F78-97EB653FDC67}"/>
                </a:ext>
              </a:extLst>
            </p:cNvPr>
            <p:cNvSpPr txBox="1"/>
            <p:nvPr/>
          </p:nvSpPr>
          <p:spPr>
            <a:xfrm rot="16200000">
              <a:off x="10341391" y="3244333"/>
              <a:ext cx="1992086" cy="369332"/>
            </a:xfrm>
            <a:prstGeom prst="rect">
              <a:avLst/>
            </a:prstGeom>
            <a:noFill/>
          </p:spPr>
          <p:txBody>
            <a:bodyPr wrap="square" rtlCol="0">
              <a:spAutoFit/>
            </a:bodyPr>
            <a:lstStyle/>
            <a:p>
              <a:pPr algn="ctr"/>
              <a:r>
                <a:rPr lang="en-US" b="1" dirty="0">
                  <a:solidFill>
                    <a:srgbClr val="F0EEF0"/>
                  </a:solidFill>
                  <a:latin typeface="Tw Cen MT" panose="020B0602020104020603" pitchFamily="34" charset="0"/>
                </a:rPr>
                <a:t>Business need</a:t>
              </a:r>
            </a:p>
          </p:txBody>
        </p:sp>
        <p:pic>
          <p:nvPicPr>
            <p:cNvPr id="28" name="Picture 27">
              <a:extLst>
                <a:ext uri="{FF2B5EF4-FFF2-40B4-BE49-F238E27FC236}">
                  <a16:creationId xmlns:a16="http://schemas.microsoft.com/office/drawing/2014/main" id="{2B44F548-697F-412D-9B99-861C27246385}"/>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rot="16200000">
              <a:off x="10600933" y="3247473"/>
              <a:ext cx="530600" cy="530600"/>
            </a:xfrm>
            <a:prstGeom prst="rect">
              <a:avLst/>
            </a:prstGeom>
          </p:spPr>
        </p:pic>
      </p:grpSp>
      <p:grpSp>
        <p:nvGrpSpPr>
          <p:cNvPr id="29" name="Group 28">
            <a:extLst>
              <a:ext uri="{FF2B5EF4-FFF2-40B4-BE49-F238E27FC236}">
                <a16:creationId xmlns:a16="http://schemas.microsoft.com/office/drawing/2014/main" id="{C0099890-786A-4F87-960D-5DADE5168909}"/>
              </a:ext>
            </a:extLst>
          </p:cNvPr>
          <p:cNvGrpSpPr/>
          <p:nvPr/>
        </p:nvGrpSpPr>
        <p:grpSpPr>
          <a:xfrm>
            <a:off x="-7847639" y="0"/>
            <a:ext cx="10432766" cy="6858000"/>
            <a:chOff x="491575" y="0"/>
            <a:chExt cx="9961092" cy="6858000"/>
          </a:xfrm>
        </p:grpSpPr>
        <p:sp>
          <p:nvSpPr>
            <p:cNvPr id="30" name="Rectangle 29">
              <a:extLst>
                <a:ext uri="{FF2B5EF4-FFF2-40B4-BE49-F238E27FC236}">
                  <a16:creationId xmlns:a16="http://schemas.microsoft.com/office/drawing/2014/main" id="{CE9AAB1E-3A13-4745-A574-9EE6806378C9}"/>
                </a:ext>
              </a:extLst>
            </p:cNvPr>
            <p:cNvSpPr/>
            <p:nvPr/>
          </p:nvSpPr>
          <p:spPr>
            <a:xfrm>
              <a:off x="491575" y="0"/>
              <a:ext cx="9961092"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Freeform: Shape 30">
              <a:extLst>
                <a:ext uri="{FF2B5EF4-FFF2-40B4-BE49-F238E27FC236}">
                  <a16:creationId xmlns:a16="http://schemas.microsoft.com/office/drawing/2014/main" id="{1BC0F905-3F71-4932-B130-39D508C4D117}"/>
                </a:ext>
              </a:extLst>
            </p:cNvPr>
            <p:cNvSpPr/>
            <p:nvPr/>
          </p:nvSpPr>
          <p:spPr>
            <a:xfrm>
              <a:off x="9284267"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C7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TextBox 31">
              <a:extLst>
                <a:ext uri="{FF2B5EF4-FFF2-40B4-BE49-F238E27FC236}">
                  <a16:creationId xmlns:a16="http://schemas.microsoft.com/office/drawing/2014/main" id="{93EC5869-A976-4328-A864-2BB04E7E7BFC}"/>
                </a:ext>
              </a:extLst>
            </p:cNvPr>
            <p:cNvSpPr txBox="1"/>
            <p:nvPr/>
          </p:nvSpPr>
          <p:spPr>
            <a:xfrm rot="16200000">
              <a:off x="9011211" y="3434029"/>
              <a:ext cx="2203924" cy="369332"/>
            </a:xfrm>
            <a:prstGeom prst="rect">
              <a:avLst/>
            </a:prstGeom>
            <a:noFill/>
          </p:spPr>
          <p:txBody>
            <a:bodyPr wrap="square" rtlCol="0">
              <a:spAutoFit/>
            </a:bodyPr>
            <a:lstStyle/>
            <a:p>
              <a:pPr algn="ctr"/>
              <a:r>
                <a:rPr lang="en-US" b="1" dirty="0">
                  <a:solidFill>
                    <a:srgbClr val="F0EEF0"/>
                  </a:solidFill>
                  <a:latin typeface="Tw Cen MT" panose="020B0602020104020603" pitchFamily="34" charset="0"/>
                </a:rPr>
                <a:t>Analytical Proposal</a:t>
              </a:r>
            </a:p>
          </p:txBody>
        </p:sp>
        <p:pic>
          <p:nvPicPr>
            <p:cNvPr id="33" name="Picture 32">
              <a:extLst>
                <a:ext uri="{FF2B5EF4-FFF2-40B4-BE49-F238E27FC236}">
                  <a16:creationId xmlns:a16="http://schemas.microsoft.com/office/drawing/2014/main" id="{7C8E4AB7-ADC0-4FEE-AE7A-994F5DAD3FE1}"/>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rot="16200000">
              <a:off x="9385467" y="3247473"/>
              <a:ext cx="530600" cy="530600"/>
            </a:xfrm>
            <a:prstGeom prst="rect">
              <a:avLst/>
            </a:prstGeom>
          </p:spPr>
        </p:pic>
      </p:grpSp>
      <p:grpSp>
        <p:nvGrpSpPr>
          <p:cNvPr id="34" name="Group 33">
            <a:extLst>
              <a:ext uri="{FF2B5EF4-FFF2-40B4-BE49-F238E27FC236}">
                <a16:creationId xmlns:a16="http://schemas.microsoft.com/office/drawing/2014/main" id="{0E4F6447-6163-4D6A-A8D2-BD63B6CB3A42}"/>
              </a:ext>
            </a:extLst>
          </p:cNvPr>
          <p:cNvGrpSpPr/>
          <p:nvPr/>
        </p:nvGrpSpPr>
        <p:grpSpPr>
          <a:xfrm>
            <a:off x="-7985197" y="0"/>
            <a:ext cx="10033640" cy="6858000"/>
            <a:chOff x="491575" y="0"/>
            <a:chExt cx="9574094" cy="6858000"/>
          </a:xfrm>
        </p:grpSpPr>
        <p:sp>
          <p:nvSpPr>
            <p:cNvPr id="35" name="Rectangle 34">
              <a:extLst>
                <a:ext uri="{FF2B5EF4-FFF2-40B4-BE49-F238E27FC236}">
                  <a16:creationId xmlns:a16="http://schemas.microsoft.com/office/drawing/2014/main" id="{5CB8CB55-9DEC-4367-900E-7257FE1B874F}"/>
                </a:ext>
              </a:extLst>
            </p:cNvPr>
            <p:cNvSpPr/>
            <p:nvPr/>
          </p:nvSpPr>
          <p:spPr>
            <a:xfrm>
              <a:off x="491575" y="0"/>
              <a:ext cx="957409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Shape 35">
              <a:extLst>
                <a:ext uri="{FF2B5EF4-FFF2-40B4-BE49-F238E27FC236}">
                  <a16:creationId xmlns:a16="http://schemas.microsoft.com/office/drawing/2014/main" id="{9DBAEDD6-7153-4AFF-BDC7-5A225B4B5642}"/>
                </a:ext>
              </a:extLst>
            </p:cNvPr>
            <p:cNvSpPr/>
            <p:nvPr/>
          </p:nvSpPr>
          <p:spPr>
            <a:xfrm>
              <a:off x="8897260"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TextBox 36">
              <a:extLst>
                <a:ext uri="{FF2B5EF4-FFF2-40B4-BE49-F238E27FC236}">
                  <a16:creationId xmlns:a16="http://schemas.microsoft.com/office/drawing/2014/main" id="{12F9D37B-DE70-4087-8A7F-BBA0BAF5B6CF}"/>
                </a:ext>
              </a:extLst>
            </p:cNvPr>
            <p:cNvSpPr txBox="1"/>
            <p:nvPr/>
          </p:nvSpPr>
          <p:spPr>
            <a:xfrm rot="16200000">
              <a:off x="8247265" y="3353948"/>
              <a:ext cx="2990465" cy="337732"/>
            </a:xfrm>
            <a:prstGeom prst="rect">
              <a:avLst/>
            </a:prstGeom>
            <a:noFill/>
          </p:spPr>
          <p:txBody>
            <a:bodyPr wrap="square" rtlCol="0">
              <a:spAutoFit/>
            </a:bodyPr>
            <a:lstStyle/>
            <a:p>
              <a:pPr algn="ctr"/>
              <a:r>
                <a:rPr lang="en-US" sz="1700" b="1" dirty="0">
                  <a:solidFill>
                    <a:srgbClr val="F0EEF0"/>
                  </a:solidFill>
                  <a:latin typeface="Tw Cen MT" panose="020B0602020104020603" pitchFamily="34" charset="0"/>
                </a:rPr>
                <a:t>Risk and Mitigation </a:t>
              </a:r>
            </a:p>
          </p:txBody>
        </p:sp>
        <p:pic>
          <p:nvPicPr>
            <p:cNvPr id="38" name="Picture 37">
              <a:extLst>
                <a:ext uri="{FF2B5EF4-FFF2-40B4-BE49-F238E27FC236}">
                  <a16:creationId xmlns:a16="http://schemas.microsoft.com/office/drawing/2014/main" id="{6FA13E8D-3FCC-4EC2-BD8C-6CE7CA0ECDFA}"/>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rot="16200000">
              <a:off x="8992269" y="3247473"/>
              <a:ext cx="530600" cy="530600"/>
            </a:xfrm>
            <a:prstGeom prst="rect">
              <a:avLst/>
            </a:prstGeom>
          </p:spPr>
        </p:pic>
      </p:grpSp>
      <p:sp>
        <p:nvSpPr>
          <p:cNvPr id="39" name="Rectangle 38">
            <a:extLst>
              <a:ext uri="{FF2B5EF4-FFF2-40B4-BE49-F238E27FC236}">
                <a16:creationId xmlns:a16="http://schemas.microsoft.com/office/drawing/2014/main" id="{71382190-201C-4BAE-91F3-296A26671C96}"/>
              </a:ext>
            </a:extLst>
          </p:cNvPr>
          <p:cNvSpPr/>
          <p:nvPr/>
        </p:nvSpPr>
        <p:spPr>
          <a:xfrm>
            <a:off x="-7962177" y="-1"/>
            <a:ext cx="5781368"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 name="Group 39">
            <a:extLst>
              <a:ext uri="{FF2B5EF4-FFF2-40B4-BE49-F238E27FC236}">
                <a16:creationId xmlns:a16="http://schemas.microsoft.com/office/drawing/2014/main" id="{3FD3EE0D-FD02-4885-9AC0-03F414A9888F}"/>
              </a:ext>
            </a:extLst>
          </p:cNvPr>
          <p:cNvGrpSpPr/>
          <p:nvPr/>
        </p:nvGrpSpPr>
        <p:grpSpPr>
          <a:xfrm>
            <a:off x="-7638544" y="-1"/>
            <a:ext cx="9126839" cy="6858000"/>
            <a:chOff x="718505" y="-1"/>
            <a:chExt cx="8692331" cy="6858000"/>
          </a:xfrm>
        </p:grpSpPr>
        <p:sp>
          <p:nvSpPr>
            <p:cNvPr id="41" name="Rectangle 40">
              <a:extLst>
                <a:ext uri="{FF2B5EF4-FFF2-40B4-BE49-F238E27FC236}">
                  <a16:creationId xmlns:a16="http://schemas.microsoft.com/office/drawing/2014/main" id="{60A9D552-2EF0-4DB4-9DC6-F52F2FD55E3C}"/>
                </a:ext>
              </a:extLst>
            </p:cNvPr>
            <p:cNvSpPr/>
            <p:nvPr/>
          </p:nvSpPr>
          <p:spPr>
            <a:xfrm>
              <a:off x="718505" y="-1"/>
              <a:ext cx="869233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Shape 41">
              <a:extLst>
                <a:ext uri="{FF2B5EF4-FFF2-40B4-BE49-F238E27FC236}">
                  <a16:creationId xmlns:a16="http://schemas.microsoft.com/office/drawing/2014/main" id="{DA27D1F1-923F-4591-A07A-39E775B734F9}"/>
                </a:ext>
              </a:extLst>
            </p:cNvPr>
            <p:cNvSpPr/>
            <p:nvPr/>
          </p:nvSpPr>
          <p:spPr>
            <a:xfrm>
              <a:off x="8242436" y="2337439"/>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TextBox 42">
              <a:extLst>
                <a:ext uri="{FF2B5EF4-FFF2-40B4-BE49-F238E27FC236}">
                  <a16:creationId xmlns:a16="http://schemas.microsoft.com/office/drawing/2014/main" id="{0E895421-2372-4C7F-93D2-3B0353A6E7BD}"/>
                </a:ext>
              </a:extLst>
            </p:cNvPr>
            <p:cNvSpPr txBox="1"/>
            <p:nvPr/>
          </p:nvSpPr>
          <p:spPr>
            <a:xfrm rot="16200000">
              <a:off x="7835982" y="3382227"/>
              <a:ext cx="2503381" cy="351749"/>
            </a:xfrm>
            <a:prstGeom prst="rect">
              <a:avLst/>
            </a:prstGeom>
            <a:noFill/>
          </p:spPr>
          <p:txBody>
            <a:bodyPr wrap="square" rtlCol="0">
              <a:spAutoFit/>
            </a:bodyPr>
            <a:lstStyle/>
            <a:p>
              <a:pPr algn="ctr"/>
              <a:r>
                <a:rPr lang="en-US" b="1" dirty="0">
                  <a:solidFill>
                    <a:srgbClr val="F0EEF0"/>
                  </a:solidFill>
                  <a:latin typeface="Tw Cen MT" panose="020B0602020104020603" pitchFamily="34" charset="0"/>
                </a:rPr>
                <a:t>Financials</a:t>
              </a:r>
            </a:p>
          </p:txBody>
        </p:sp>
        <p:pic>
          <p:nvPicPr>
            <p:cNvPr id="44" name="Picture 43">
              <a:extLst>
                <a:ext uri="{FF2B5EF4-FFF2-40B4-BE49-F238E27FC236}">
                  <a16:creationId xmlns:a16="http://schemas.microsoft.com/office/drawing/2014/main" id="{1A9D6167-F7B8-4BFF-8BC5-2D13EF0CFF88}"/>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rot="16200000">
              <a:off x="8340472" y="3247473"/>
              <a:ext cx="530600" cy="530600"/>
            </a:xfrm>
            <a:prstGeom prst="rect">
              <a:avLst/>
            </a:prstGeom>
          </p:spPr>
        </p:pic>
      </p:grpSp>
      <p:grpSp>
        <p:nvGrpSpPr>
          <p:cNvPr id="45" name="Group 44">
            <a:extLst>
              <a:ext uri="{FF2B5EF4-FFF2-40B4-BE49-F238E27FC236}">
                <a16:creationId xmlns:a16="http://schemas.microsoft.com/office/drawing/2014/main" id="{76789F00-2688-429D-926C-15F83152FDBE}"/>
              </a:ext>
            </a:extLst>
          </p:cNvPr>
          <p:cNvGrpSpPr/>
          <p:nvPr/>
        </p:nvGrpSpPr>
        <p:grpSpPr>
          <a:xfrm>
            <a:off x="-9217517" y="-1"/>
            <a:ext cx="10171121" cy="6858000"/>
            <a:chOff x="-9337032" y="-1"/>
            <a:chExt cx="9927504" cy="6858000"/>
          </a:xfrm>
        </p:grpSpPr>
        <p:sp>
          <p:nvSpPr>
            <p:cNvPr id="46" name="Rectangle 45">
              <a:extLst>
                <a:ext uri="{FF2B5EF4-FFF2-40B4-BE49-F238E27FC236}">
                  <a16:creationId xmlns:a16="http://schemas.microsoft.com/office/drawing/2014/main" id="{FF862AB6-114D-4C6A-B849-5A11B3650265}"/>
                </a:ext>
              </a:extLst>
            </p:cNvPr>
            <p:cNvSpPr/>
            <p:nvPr/>
          </p:nvSpPr>
          <p:spPr>
            <a:xfrm>
              <a:off x="-9337032" y="-1"/>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Freeform: Shape 46">
              <a:extLst>
                <a:ext uri="{FF2B5EF4-FFF2-40B4-BE49-F238E27FC236}">
                  <a16:creationId xmlns:a16="http://schemas.microsoft.com/office/drawing/2014/main" id="{30105858-8A3E-4676-96A7-18C1A74E36F4}"/>
                </a:ext>
              </a:extLst>
            </p:cNvPr>
            <p:cNvSpPr/>
            <p:nvPr/>
          </p:nvSpPr>
          <p:spPr>
            <a:xfrm>
              <a:off x="-577928" y="2337438"/>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00A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TextBox 47">
              <a:extLst>
                <a:ext uri="{FF2B5EF4-FFF2-40B4-BE49-F238E27FC236}">
                  <a16:creationId xmlns:a16="http://schemas.microsoft.com/office/drawing/2014/main" id="{8A634BD7-1512-45B6-AFE4-1EEA636625CB}"/>
                </a:ext>
              </a:extLst>
            </p:cNvPr>
            <p:cNvSpPr txBox="1"/>
            <p:nvPr/>
          </p:nvSpPr>
          <p:spPr>
            <a:xfrm rot="16200000">
              <a:off x="-738260" y="3197347"/>
              <a:ext cx="1992086" cy="630850"/>
            </a:xfrm>
            <a:prstGeom prst="rect">
              <a:avLst/>
            </a:prstGeom>
            <a:noFill/>
          </p:spPr>
          <p:txBody>
            <a:bodyPr wrap="square" rtlCol="0">
              <a:spAutoFit/>
            </a:bodyPr>
            <a:lstStyle/>
            <a:p>
              <a:pPr algn="ctr"/>
              <a:r>
                <a:rPr lang="en-US" b="1" dirty="0">
                  <a:solidFill>
                    <a:srgbClr val="F0EEF0"/>
                  </a:solidFill>
                  <a:latin typeface="Tw Cen MT" panose="020B0602020104020603" pitchFamily="34" charset="0"/>
                </a:rPr>
                <a:t>Cost and Impact Analysis</a:t>
              </a:r>
            </a:p>
          </p:txBody>
        </p:sp>
        <p:pic>
          <p:nvPicPr>
            <p:cNvPr id="49" name="Picture 48">
              <a:extLst>
                <a:ext uri="{FF2B5EF4-FFF2-40B4-BE49-F238E27FC236}">
                  <a16:creationId xmlns:a16="http://schemas.microsoft.com/office/drawing/2014/main" id="{F08704A4-CABE-4989-8BF7-C10A6BB40ED9}"/>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rot="16200000">
              <a:off x="-491912" y="3247473"/>
              <a:ext cx="530600" cy="530600"/>
            </a:xfrm>
            <a:prstGeom prst="rect">
              <a:avLst/>
            </a:prstGeom>
          </p:spPr>
        </p:pic>
      </p:grpSp>
      <p:sp>
        <p:nvSpPr>
          <p:cNvPr id="7" name="TextBox 6">
            <a:extLst>
              <a:ext uri="{FF2B5EF4-FFF2-40B4-BE49-F238E27FC236}">
                <a16:creationId xmlns:a16="http://schemas.microsoft.com/office/drawing/2014/main" id="{3CA26EB9-400B-8542-BA90-5D4CFCF99E4F}"/>
              </a:ext>
            </a:extLst>
          </p:cNvPr>
          <p:cNvSpPr txBox="1"/>
          <p:nvPr/>
        </p:nvSpPr>
        <p:spPr>
          <a:xfrm>
            <a:off x="3655094" y="1048215"/>
            <a:ext cx="8165199" cy="2308324"/>
          </a:xfrm>
          <a:prstGeom prst="rect">
            <a:avLst/>
          </a:prstGeom>
          <a:noFill/>
        </p:spPr>
        <p:txBody>
          <a:bodyPr wrap="square" rtlCol="0">
            <a:spAutoFit/>
          </a:bodyPr>
          <a:lstStyle/>
          <a:p>
            <a:pPr algn="ctr"/>
            <a:r>
              <a:rPr lang="en-US" sz="4800" dirty="0">
                <a:solidFill>
                  <a:schemeClr val="bg1"/>
                </a:solidFill>
                <a:latin typeface="+mj-lt"/>
                <a:cs typeface="Apple Chancery" panose="03020702040506060504" pitchFamily="66" charset="-79"/>
              </a:rPr>
              <a:t>Business Case</a:t>
            </a:r>
          </a:p>
          <a:p>
            <a:pPr algn="ctr"/>
            <a:r>
              <a:rPr lang="en-US" sz="4800" dirty="0">
                <a:solidFill>
                  <a:schemeClr val="bg1"/>
                </a:solidFill>
                <a:latin typeface="+mj-lt"/>
                <a:cs typeface="Apple Chancery" panose="03020702040506060504" pitchFamily="66" charset="-79"/>
              </a:rPr>
              <a:t>Targeted Advertisement To Increase Revenue</a:t>
            </a:r>
          </a:p>
        </p:txBody>
      </p:sp>
      <p:grpSp>
        <p:nvGrpSpPr>
          <p:cNvPr id="70" name="Group 69">
            <a:extLst>
              <a:ext uri="{FF2B5EF4-FFF2-40B4-BE49-F238E27FC236}">
                <a16:creationId xmlns:a16="http://schemas.microsoft.com/office/drawing/2014/main" id="{7B41EE69-66FE-8142-BA4C-32195B14B621}"/>
              </a:ext>
            </a:extLst>
          </p:cNvPr>
          <p:cNvGrpSpPr/>
          <p:nvPr/>
        </p:nvGrpSpPr>
        <p:grpSpPr>
          <a:xfrm>
            <a:off x="-8646384" y="22301"/>
            <a:ext cx="9062467" cy="6988099"/>
            <a:chOff x="213096" y="0"/>
            <a:chExt cx="11463420" cy="6858000"/>
          </a:xfrm>
        </p:grpSpPr>
        <p:sp>
          <p:nvSpPr>
            <p:cNvPr id="71" name="Rectangle 70">
              <a:extLst>
                <a:ext uri="{FF2B5EF4-FFF2-40B4-BE49-F238E27FC236}">
                  <a16:creationId xmlns:a16="http://schemas.microsoft.com/office/drawing/2014/main" id="{4F22B883-091B-5E44-BCAA-4E11B8F747E0}"/>
                </a:ext>
              </a:extLst>
            </p:cNvPr>
            <p:cNvSpPr/>
            <p:nvPr/>
          </p:nvSpPr>
          <p:spPr>
            <a:xfrm>
              <a:off x="213096" y="0"/>
              <a:ext cx="1144750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Freeform: Shape 25">
              <a:extLst>
                <a:ext uri="{FF2B5EF4-FFF2-40B4-BE49-F238E27FC236}">
                  <a16:creationId xmlns:a16="http://schemas.microsoft.com/office/drawing/2014/main" id="{F0573129-5565-F140-B2BE-5D61FAC665CD}"/>
                </a:ext>
              </a:extLst>
            </p:cNvPr>
            <p:cNvSpPr/>
            <p:nvPr/>
          </p:nvSpPr>
          <p:spPr>
            <a:xfrm>
              <a:off x="10508116" y="2241585"/>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TextBox 72">
              <a:extLst>
                <a:ext uri="{FF2B5EF4-FFF2-40B4-BE49-F238E27FC236}">
                  <a16:creationId xmlns:a16="http://schemas.microsoft.com/office/drawing/2014/main" id="{BDBB2D42-D620-6541-A6B0-5B8EA284AD9D}"/>
                </a:ext>
              </a:extLst>
            </p:cNvPr>
            <p:cNvSpPr txBox="1"/>
            <p:nvPr/>
          </p:nvSpPr>
          <p:spPr>
            <a:xfrm rot="16200000">
              <a:off x="10341391" y="3184801"/>
              <a:ext cx="1992086" cy="488398"/>
            </a:xfrm>
            <a:prstGeom prst="rect">
              <a:avLst/>
            </a:prstGeom>
            <a:noFill/>
          </p:spPr>
          <p:txBody>
            <a:bodyPr wrap="square" rtlCol="0">
              <a:spAutoFit/>
            </a:bodyPr>
            <a:lstStyle/>
            <a:p>
              <a:pPr algn="ctr"/>
              <a:r>
                <a:rPr lang="en-US" b="1" dirty="0">
                  <a:solidFill>
                    <a:srgbClr val="F0EEF0"/>
                  </a:solidFill>
                  <a:latin typeface="Tw Cen MT" panose="020B0602020104020603" pitchFamily="34" charset="0"/>
                </a:rPr>
                <a:t>Conclusion</a:t>
              </a:r>
            </a:p>
          </p:txBody>
        </p:sp>
        <p:pic>
          <p:nvPicPr>
            <p:cNvPr id="74" name="Picture 73">
              <a:extLst>
                <a:ext uri="{FF2B5EF4-FFF2-40B4-BE49-F238E27FC236}">
                  <a16:creationId xmlns:a16="http://schemas.microsoft.com/office/drawing/2014/main" id="{5CB51B7F-5480-D245-8446-B8DB794CF107}"/>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rot="16200000">
              <a:off x="10600933" y="3247473"/>
              <a:ext cx="530600" cy="530600"/>
            </a:xfrm>
            <a:prstGeom prst="rect">
              <a:avLst/>
            </a:prstGeom>
          </p:spPr>
        </p:pic>
      </p:grpSp>
      <p:sp>
        <p:nvSpPr>
          <p:cNvPr id="75" name="Subtitle 2">
            <a:extLst>
              <a:ext uri="{FF2B5EF4-FFF2-40B4-BE49-F238E27FC236}">
                <a16:creationId xmlns:a16="http://schemas.microsoft.com/office/drawing/2014/main" id="{30745DF4-5AE7-A545-B675-4669E771C773}"/>
              </a:ext>
            </a:extLst>
          </p:cNvPr>
          <p:cNvSpPr txBox="1">
            <a:spLocks/>
          </p:cNvSpPr>
          <p:nvPr/>
        </p:nvSpPr>
        <p:spPr>
          <a:xfrm>
            <a:off x="4579243" y="3778072"/>
            <a:ext cx="6798608" cy="203963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solidFill>
                  <a:schemeClr val="bg2"/>
                </a:solidFill>
              </a:rPr>
              <a:t>By: Royal Caribbean Analytics Center of  Excellence</a:t>
            </a:r>
            <a:r>
              <a:rPr lang="en-US" sz="2000" dirty="0">
                <a:solidFill>
                  <a:schemeClr val="bg2"/>
                </a:solidFill>
              </a:rPr>
              <a:t> </a:t>
            </a:r>
          </a:p>
          <a:p>
            <a:pPr marL="0" indent="0">
              <a:buNone/>
            </a:pPr>
            <a:r>
              <a:rPr lang="en-US" sz="1900" dirty="0">
                <a:solidFill>
                  <a:schemeClr val="bg2"/>
                </a:solidFill>
              </a:rPr>
              <a:t>Team Members-  Venkat Gopalakrishnan, Justin </a:t>
            </a:r>
            <a:r>
              <a:rPr lang="en-US" sz="1900" dirty="0" err="1">
                <a:solidFill>
                  <a:schemeClr val="bg2"/>
                </a:solidFill>
              </a:rPr>
              <a:t>Kroenert</a:t>
            </a:r>
            <a:r>
              <a:rPr lang="en-US" sz="1900" dirty="0">
                <a:solidFill>
                  <a:schemeClr val="bg2"/>
                </a:solidFill>
              </a:rPr>
              <a:t>, Ashish </a:t>
            </a:r>
            <a:r>
              <a:rPr lang="en-US" sz="1900" dirty="0" err="1">
                <a:solidFill>
                  <a:schemeClr val="bg2"/>
                </a:solidFill>
              </a:rPr>
              <a:t>Mahadik</a:t>
            </a:r>
            <a:r>
              <a:rPr lang="en-US" sz="1900" dirty="0">
                <a:solidFill>
                  <a:schemeClr val="bg2"/>
                </a:solidFill>
              </a:rPr>
              <a:t>, Dan Olmsted, </a:t>
            </a:r>
            <a:r>
              <a:rPr lang="en-US" sz="1900" dirty="0" err="1">
                <a:solidFill>
                  <a:schemeClr val="bg2"/>
                </a:solidFill>
              </a:rPr>
              <a:t>Sammazo</a:t>
            </a:r>
            <a:r>
              <a:rPr lang="en-US" sz="1900" dirty="0">
                <a:solidFill>
                  <a:schemeClr val="bg2"/>
                </a:solidFill>
              </a:rPr>
              <a:t> </a:t>
            </a:r>
            <a:r>
              <a:rPr lang="en-US" sz="1900" dirty="0" err="1">
                <a:solidFill>
                  <a:schemeClr val="bg2"/>
                </a:solidFill>
              </a:rPr>
              <a:t>Plamin</a:t>
            </a:r>
            <a:r>
              <a:rPr lang="en-US" sz="1900" dirty="0">
                <a:solidFill>
                  <a:schemeClr val="bg2"/>
                </a:solidFill>
              </a:rPr>
              <a:t>, Anupriya </a:t>
            </a:r>
            <a:r>
              <a:rPr lang="en-US" sz="1900" dirty="0" err="1">
                <a:solidFill>
                  <a:schemeClr val="bg2"/>
                </a:solidFill>
              </a:rPr>
              <a:t>Thirumurthy</a:t>
            </a:r>
            <a:endParaRPr lang="en-US" sz="1900" dirty="0">
              <a:solidFill>
                <a:schemeClr val="bg2"/>
              </a:solidFill>
            </a:endParaRPr>
          </a:p>
          <a:p>
            <a:pPr marL="0" indent="0">
              <a:buNone/>
            </a:pPr>
            <a:r>
              <a:rPr lang="en-US" sz="1900" dirty="0">
                <a:solidFill>
                  <a:schemeClr val="bg2"/>
                </a:solidFill>
              </a:rPr>
              <a:t>Prepared For: Roger Moore , CFO</a:t>
            </a:r>
          </a:p>
          <a:p>
            <a:pPr marL="0" indent="0">
              <a:buNone/>
            </a:pPr>
            <a:r>
              <a:rPr lang="en-US" sz="1900" dirty="0">
                <a:solidFill>
                  <a:schemeClr val="bg2"/>
                </a:solidFill>
              </a:rPr>
              <a:t>July 28, 2018</a:t>
            </a:r>
          </a:p>
        </p:txBody>
      </p:sp>
      <p:sp>
        <p:nvSpPr>
          <p:cNvPr id="16" name="Slide Number Placeholder 15">
            <a:extLst>
              <a:ext uri="{FF2B5EF4-FFF2-40B4-BE49-F238E27FC236}">
                <a16:creationId xmlns:a16="http://schemas.microsoft.com/office/drawing/2014/main" id="{7778F6E1-F38D-F048-8B8A-112B7C1B0A75}"/>
              </a:ext>
            </a:extLst>
          </p:cNvPr>
          <p:cNvSpPr>
            <a:spLocks noGrp="1"/>
          </p:cNvSpPr>
          <p:nvPr>
            <p:ph type="sldNum" sz="quarter" idx="12"/>
          </p:nvPr>
        </p:nvSpPr>
        <p:spPr/>
        <p:txBody>
          <a:bodyPr/>
          <a:lstStyle/>
          <a:p>
            <a:fld id="{A4489FD0-501B-4C6F-9CB2-8996B7BF4EFE}" type="slidenum">
              <a:rPr lang="de-DE" smtClean="0"/>
              <a:t>2</a:t>
            </a:fld>
            <a:endParaRPr lang="de-DE" dirty="0"/>
          </a:p>
        </p:txBody>
      </p:sp>
      <p:sp>
        <p:nvSpPr>
          <p:cNvPr id="50" name="Rectangle 49">
            <a:extLst>
              <a:ext uri="{FF2B5EF4-FFF2-40B4-BE49-F238E27FC236}">
                <a16:creationId xmlns:a16="http://schemas.microsoft.com/office/drawing/2014/main" id="{FDB49683-89D3-4B44-8B0C-CEF3EAC28DEC}"/>
              </a:ext>
            </a:extLst>
          </p:cNvPr>
          <p:cNvSpPr/>
          <p:nvPr/>
        </p:nvSpPr>
        <p:spPr>
          <a:xfrm>
            <a:off x="4159109" y="657921"/>
            <a:ext cx="7081319" cy="5586761"/>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1" name="Picture 50">
            <a:extLst>
              <a:ext uri="{FF2B5EF4-FFF2-40B4-BE49-F238E27FC236}">
                <a16:creationId xmlns:a16="http://schemas.microsoft.com/office/drawing/2014/main" id="{3835F525-1F6E-714B-9D57-D82D0D023B47}"/>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4354753" y="850900"/>
            <a:ext cx="2555976" cy="5130800"/>
          </a:xfrm>
          <a:prstGeom prst="rect">
            <a:avLst/>
          </a:prstGeom>
        </p:spPr>
      </p:pic>
      <p:sp>
        <p:nvSpPr>
          <p:cNvPr id="2" name="Footer Placeholder 1">
            <a:extLst>
              <a:ext uri="{FF2B5EF4-FFF2-40B4-BE49-F238E27FC236}">
                <a16:creationId xmlns:a16="http://schemas.microsoft.com/office/drawing/2014/main" id="{D9B110AD-5967-1D42-82B1-DA6F098F3471}"/>
              </a:ext>
            </a:extLst>
          </p:cNvPr>
          <p:cNvSpPr>
            <a:spLocks noGrp="1"/>
          </p:cNvSpPr>
          <p:nvPr>
            <p:ph type="ftr" sz="quarter" idx="11"/>
          </p:nvPr>
        </p:nvSpPr>
        <p:spPr/>
        <p:txBody>
          <a:bodyPr/>
          <a:lstStyle/>
          <a:p>
            <a:endParaRPr lang="de-DE" dirty="0"/>
          </a:p>
        </p:txBody>
      </p:sp>
      <p:graphicFrame>
        <p:nvGraphicFramePr>
          <p:cNvPr id="3" name="Diagram 2">
            <a:extLst>
              <a:ext uri="{FF2B5EF4-FFF2-40B4-BE49-F238E27FC236}">
                <a16:creationId xmlns:a16="http://schemas.microsoft.com/office/drawing/2014/main" id="{46C11CAA-CBC9-D747-910E-C7F71953871C}"/>
              </a:ext>
            </a:extLst>
          </p:cNvPr>
          <p:cNvGraphicFramePr/>
          <p:nvPr>
            <p:extLst>
              <p:ext uri="{D42A27DB-BD31-4B8C-83A1-F6EECF244321}">
                <p14:modId xmlns:p14="http://schemas.microsoft.com/office/powerpoint/2010/main" val="703432685"/>
              </p:ext>
            </p:extLst>
          </p:nvPr>
        </p:nvGraphicFramePr>
        <p:xfrm>
          <a:off x="6910729" y="546254"/>
          <a:ext cx="4329699" cy="5698428"/>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807856053"/>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C8A16B82-6A3C-46F5-8D32-072FDF89864A}"/>
              </a:ext>
            </a:extLst>
          </p:cNvPr>
          <p:cNvGrpSpPr/>
          <p:nvPr/>
        </p:nvGrpSpPr>
        <p:grpSpPr>
          <a:xfrm>
            <a:off x="-9223092" y="-162863"/>
            <a:ext cx="21494800" cy="7010400"/>
            <a:chOff x="-244630" y="-10236"/>
            <a:chExt cx="12482920" cy="6858000"/>
          </a:xfrm>
        </p:grpSpPr>
        <p:sp>
          <p:nvSpPr>
            <p:cNvPr id="20" name="Rectangle 19">
              <a:extLst>
                <a:ext uri="{FF2B5EF4-FFF2-40B4-BE49-F238E27FC236}">
                  <a16:creationId xmlns:a16="http://schemas.microsoft.com/office/drawing/2014/main" id="{2F391CEE-E392-4A9D-BD11-6954B994FB42}"/>
                </a:ext>
              </a:extLst>
            </p:cNvPr>
            <p:cNvSpPr/>
            <p:nvPr/>
          </p:nvSpPr>
          <p:spPr>
            <a:xfrm>
              <a:off x="-244630" y="-10236"/>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Freeform: Shape 20">
              <a:extLst>
                <a:ext uri="{FF2B5EF4-FFF2-40B4-BE49-F238E27FC236}">
                  <a16:creationId xmlns:a16="http://schemas.microsoft.com/office/drawing/2014/main" id="{7AC43ACA-5000-40E2-80D3-19833F9F1A3F}"/>
                </a:ext>
              </a:extLst>
            </p:cNvPr>
            <p:cNvSpPr/>
            <p:nvPr/>
          </p:nvSpPr>
          <p:spPr>
            <a:xfrm>
              <a:off x="11498711" y="2337441"/>
              <a:ext cx="693288"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TextBox 21">
              <a:extLst>
                <a:ext uri="{FF2B5EF4-FFF2-40B4-BE49-F238E27FC236}">
                  <a16:creationId xmlns:a16="http://schemas.microsoft.com/office/drawing/2014/main" id="{BE022673-C77C-4E8F-AF41-8B283703E87E}"/>
                </a:ext>
              </a:extLst>
            </p:cNvPr>
            <p:cNvSpPr txBox="1"/>
            <p:nvPr/>
          </p:nvSpPr>
          <p:spPr>
            <a:xfrm rot="16200000">
              <a:off x="11064822" y="3405234"/>
              <a:ext cx="1948781" cy="196612"/>
            </a:xfrm>
            <a:prstGeom prst="rect">
              <a:avLst/>
            </a:prstGeom>
            <a:noFill/>
          </p:spPr>
          <p:txBody>
            <a:bodyPr wrap="square" rtlCol="0">
              <a:spAutoFit/>
            </a:bodyPr>
            <a:lstStyle/>
            <a:p>
              <a:pPr algn="ctr"/>
              <a:r>
                <a:rPr lang="en-US" sz="1600" b="1" dirty="0">
                  <a:solidFill>
                    <a:srgbClr val="F0EEF0"/>
                  </a:solidFill>
                  <a:latin typeface="Tw Cen MT" panose="020B0602020104020603" pitchFamily="34" charset="0"/>
                </a:rPr>
                <a:t>Executive summary</a:t>
              </a:r>
            </a:p>
          </p:txBody>
        </p:sp>
        <p:pic>
          <p:nvPicPr>
            <p:cNvPr id="23" name="Picture 22">
              <a:extLst>
                <a:ext uri="{FF2B5EF4-FFF2-40B4-BE49-F238E27FC236}">
                  <a16:creationId xmlns:a16="http://schemas.microsoft.com/office/drawing/2014/main" id="{E8AD023B-AE8D-405F-90E6-27B0D4707992}"/>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rot="16200000">
              <a:off x="11521541" y="3363834"/>
              <a:ext cx="530600" cy="308131"/>
            </a:xfrm>
            <a:prstGeom prst="rect">
              <a:avLst/>
            </a:prstGeom>
          </p:spPr>
        </p:pic>
      </p:grpSp>
      <p:grpSp>
        <p:nvGrpSpPr>
          <p:cNvPr id="24" name="Group 23">
            <a:extLst>
              <a:ext uri="{FF2B5EF4-FFF2-40B4-BE49-F238E27FC236}">
                <a16:creationId xmlns:a16="http://schemas.microsoft.com/office/drawing/2014/main" id="{69A27401-3327-4871-86AC-B461CA62C3AC}"/>
              </a:ext>
            </a:extLst>
          </p:cNvPr>
          <p:cNvGrpSpPr/>
          <p:nvPr/>
        </p:nvGrpSpPr>
        <p:grpSpPr>
          <a:xfrm>
            <a:off x="-8798784" y="0"/>
            <a:ext cx="11902258" cy="6858000"/>
            <a:chOff x="213096" y="0"/>
            <a:chExt cx="11447501" cy="6858000"/>
          </a:xfrm>
        </p:grpSpPr>
        <p:sp>
          <p:nvSpPr>
            <p:cNvPr id="25" name="Rectangle 24">
              <a:extLst>
                <a:ext uri="{FF2B5EF4-FFF2-40B4-BE49-F238E27FC236}">
                  <a16:creationId xmlns:a16="http://schemas.microsoft.com/office/drawing/2014/main" id="{706C029B-A799-4206-A656-A006D8F83990}"/>
                </a:ext>
              </a:extLst>
            </p:cNvPr>
            <p:cNvSpPr/>
            <p:nvPr/>
          </p:nvSpPr>
          <p:spPr>
            <a:xfrm>
              <a:off x="213096" y="0"/>
              <a:ext cx="1144750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Freeform: Shape 25">
              <a:extLst>
                <a:ext uri="{FF2B5EF4-FFF2-40B4-BE49-F238E27FC236}">
                  <a16:creationId xmlns:a16="http://schemas.microsoft.com/office/drawing/2014/main" id="{63328131-EC42-4D6D-A247-91FD3D23E58C}"/>
                </a:ext>
              </a:extLst>
            </p:cNvPr>
            <p:cNvSpPr/>
            <p:nvPr/>
          </p:nvSpPr>
          <p:spPr>
            <a:xfrm>
              <a:off x="10492197"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TextBox 26">
              <a:extLst>
                <a:ext uri="{FF2B5EF4-FFF2-40B4-BE49-F238E27FC236}">
                  <a16:creationId xmlns:a16="http://schemas.microsoft.com/office/drawing/2014/main" id="{3A728384-87ED-4E87-8F78-97EB653FDC67}"/>
                </a:ext>
              </a:extLst>
            </p:cNvPr>
            <p:cNvSpPr txBox="1"/>
            <p:nvPr/>
          </p:nvSpPr>
          <p:spPr>
            <a:xfrm rot="16200000">
              <a:off x="10341391" y="3244333"/>
              <a:ext cx="1992086" cy="369332"/>
            </a:xfrm>
            <a:prstGeom prst="rect">
              <a:avLst/>
            </a:prstGeom>
            <a:noFill/>
          </p:spPr>
          <p:txBody>
            <a:bodyPr wrap="square" rtlCol="0">
              <a:spAutoFit/>
            </a:bodyPr>
            <a:lstStyle/>
            <a:p>
              <a:pPr algn="ctr"/>
              <a:r>
                <a:rPr lang="en-US" b="1" dirty="0">
                  <a:solidFill>
                    <a:srgbClr val="F0EEF0"/>
                  </a:solidFill>
                  <a:latin typeface="Tw Cen MT" panose="020B0602020104020603" pitchFamily="34" charset="0"/>
                </a:rPr>
                <a:t>Business need</a:t>
              </a:r>
            </a:p>
          </p:txBody>
        </p:sp>
        <p:pic>
          <p:nvPicPr>
            <p:cNvPr id="28" name="Picture 27">
              <a:extLst>
                <a:ext uri="{FF2B5EF4-FFF2-40B4-BE49-F238E27FC236}">
                  <a16:creationId xmlns:a16="http://schemas.microsoft.com/office/drawing/2014/main" id="{2B44F548-697F-412D-9B99-861C27246385}"/>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rot="16200000">
              <a:off x="10600933" y="3247473"/>
              <a:ext cx="530600" cy="530600"/>
            </a:xfrm>
            <a:prstGeom prst="rect">
              <a:avLst/>
            </a:prstGeom>
          </p:spPr>
        </p:pic>
      </p:grpSp>
      <p:grpSp>
        <p:nvGrpSpPr>
          <p:cNvPr id="29" name="Group 28">
            <a:extLst>
              <a:ext uri="{FF2B5EF4-FFF2-40B4-BE49-F238E27FC236}">
                <a16:creationId xmlns:a16="http://schemas.microsoft.com/office/drawing/2014/main" id="{C0099890-786A-4F87-960D-5DADE5168909}"/>
              </a:ext>
            </a:extLst>
          </p:cNvPr>
          <p:cNvGrpSpPr/>
          <p:nvPr/>
        </p:nvGrpSpPr>
        <p:grpSpPr>
          <a:xfrm>
            <a:off x="-7847639" y="0"/>
            <a:ext cx="10432766" cy="6858000"/>
            <a:chOff x="491575" y="0"/>
            <a:chExt cx="9961092" cy="6858000"/>
          </a:xfrm>
        </p:grpSpPr>
        <p:sp>
          <p:nvSpPr>
            <p:cNvPr id="30" name="Rectangle 29">
              <a:extLst>
                <a:ext uri="{FF2B5EF4-FFF2-40B4-BE49-F238E27FC236}">
                  <a16:creationId xmlns:a16="http://schemas.microsoft.com/office/drawing/2014/main" id="{CE9AAB1E-3A13-4745-A574-9EE6806378C9}"/>
                </a:ext>
              </a:extLst>
            </p:cNvPr>
            <p:cNvSpPr/>
            <p:nvPr/>
          </p:nvSpPr>
          <p:spPr>
            <a:xfrm>
              <a:off x="491575" y="0"/>
              <a:ext cx="9961092"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Freeform: Shape 30">
              <a:extLst>
                <a:ext uri="{FF2B5EF4-FFF2-40B4-BE49-F238E27FC236}">
                  <a16:creationId xmlns:a16="http://schemas.microsoft.com/office/drawing/2014/main" id="{1BC0F905-3F71-4932-B130-39D508C4D117}"/>
                </a:ext>
              </a:extLst>
            </p:cNvPr>
            <p:cNvSpPr/>
            <p:nvPr/>
          </p:nvSpPr>
          <p:spPr>
            <a:xfrm>
              <a:off x="9284267"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C7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TextBox 31">
              <a:extLst>
                <a:ext uri="{FF2B5EF4-FFF2-40B4-BE49-F238E27FC236}">
                  <a16:creationId xmlns:a16="http://schemas.microsoft.com/office/drawing/2014/main" id="{93EC5869-A976-4328-A864-2BB04E7E7BFC}"/>
                </a:ext>
              </a:extLst>
            </p:cNvPr>
            <p:cNvSpPr txBox="1"/>
            <p:nvPr/>
          </p:nvSpPr>
          <p:spPr>
            <a:xfrm rot="16200000">
              <a:off x="9011211" y="3434029"/>
              <a:ext cx="2203924" cy="369332"/>
            </a:xfrm>
            <a:prstGeom prst="rect">
              <a:avLst/>
            </a:prstGeom>
            <a:noFill/>
          </p:spPr>
          <p:txBody>
            <a:bodyPr wrap="square" rtlCol="0">
              <a:spAutoFit/>
            </a:bodyPr>
            <a:lstStyle/>
            <a:p>
              <a:pPr algn="ctr"/>
              <a:r>
                <a:rPr lang="en-US" b="1" dirty="0">
                  <a:solidFill>
                    <a:srgbClr val="F0EEF0"/>
                  </a:solidFill>
                  <a:latin typeface="Tw Cen MT" panose="020B0602020104020603" pitchFamily="34" charset="0"/>
                </a:rPr>
                <a:t>Analytical Proposal</a:t>
              </a:r>
            </a:p>
          </p:txBody>
        </p:sp>
        <p:pic>
          <p:nvPicPr>
            <p:cNvPr id="33" name="Picture 32">
              <a:extLst>
                <a:ext uri="{FF2B5EF4-FFF2-40B4-BE49-F238E27FC236}">
                  <a16:creationId xmlns:a16="http://schemas.microsoft.com/office/drawing/2014/main" id="{7C8E4AB7-ADC0-4FEE-AE7A-994F5DAD3FE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rot="16200000">
              <a:off x="9385467" y="3247473"/>
              <a:ext cx="530600" cy="530600"/>
            </a:xfrm>
            <a:prstGeom prst="rect">
              <a:avLst/>
            </a:prstGeom>
          </p:spPr>
        </p:pic>
      </p:grpSp>
      <p:grpSp>
        <p:nvGrpSpPr>
          <p:cNvPr id="34" name="Group 33">
            <a:extLst>
              <a:ext uri="{FF2B5EF4-FFF2-40B4-BE49-F238E27FC236}">
                <a16:creationId xmlns:a16="http://schemas.microsoft.com/office/drawing/2014/main" id="{0E4F6447-6163-4D6A-A8D2-BD63B6CB3A42}"/>
              </a:ext>
            </a:extLst>
          </p:cNvPr>
          <p:cNvGrpSpPr/>
          <p:nvPr/>
        </p:nvGrpSpPr>
        <p:grpSpPr>
          <a:xfrm>
            <a:off x="-7985197" y="0"/>
            <a:ext cx="10033640" cy="6858000"/>
            <a:chOff x="491575" y="0"/>
            <a:chExt cx="9574094" cy="6858000"/>
          </a:xfrm>
        </p:grpSpPr>
        <p:sp>
          <p:nvSpPr>
            <p:cNvPr id="35" name="Rectangle 34">
              <a:extLst>
                <a:ext uri="{FF2B5EF4-FFF2-40B4-BE49-F238E27FC236}">
                  <a16:creationId xmlns:a16="http://schemas.microsoft.com/office/drawing/2014/main" id="{5CB8CB55-9DEC-4367-900E-7257FE1B874F}"/>
                </a:ext>
              </a:extLst>
            </p:cNvPr>
            <p:cNvSpPr/>
            <p:nvPr/>
          </p:nvSpPr>
          <p:spPr>
            <a:xfrm>
              <a:off x="491575" y="0"/>
              <a:ext cx="957409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Shape 35">
              <a:extLst>
                <a:ext uri="{FF2B5EF4-FFF2-40B4-BE49-F238E27FC236}">
                  <a16:creationId xmlns:a16="http://schemas.microsoft.com/office/drawing/2014/main" id="{9DBAEDD6-7153-4AFF-BDC7-5A225B4B5642}"/>
                </a:ext>
              </a:extLst>
            </p:cNvPr>
            <p:cNvSpPr/>
            <p:nvPr/>
          </p:nvSpPr>
          <p:spPr>
            <a:xfrm>
              <a:off x="8897260"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TextBox 36">
              <a:extLst>
                <a:ext uri="{FF2B5EF4-FFF2-40B4-BE49-F238E27FC236}">
                  <a16:creationId xmlns:a16="http://schemas.microsoft.com/office/drawing/2014/main" id="{12F9D37B-DE70-4087-8A7F-BBA0BAF5B6CF}"/>
                </a:ext>
              </a:extLst>
            </p:cNvPr>
            <p:cNvSpPr txBox="1"/>
            <p:nvPr/>
          </p:nvSpPr>
          <p:spPr>
            <a:xfrm rot="16200000">
              <a:off x="8247265" y="3353948"/>
              <a:ext cx="2990465" cy="337732"/>
            </a:xfrm>
            <a:prstGeom prst="rect">
              <a:avLst/>
            </a:prstGeom>
            <a:noFill/>
          </p:spPr>
          <p:txBody>
            <a:bodyPr wrap="square" rtlCol="0">
              <a:spAutoFit/>
            </a:bodyPr>
            <a:lstStyle/>
            <a:p>
              <a:pPr algn="ctr"/>
              <a:r>
                <a:rPr lang="en-US" sz="1700" b="1" dirty="0">
                  <a:solidFill>
                    <a:srgbClr val="F0EEF0"/>
                  </a:solidFill>
                  <a:latin typeface="Tw Cen MT" panose="020B0602020104020603" pitchFamily="34" charset="0"/>
                </a:rPr>
                <a:t>Risk and Mitigation</a:t>
              </a:r>
            </a:p>
          </p:txBody>
        </p:sp>
        <p:pic>
          <p:nvPicPr>
            <p:cNvPr id="38" name="Picture 37">
              <a:extLst>
                <a:ext uri="{FF2B5EF4-FFF2-40B4-BE49-F238E27FC236}">
                  <a16:creationId xmlns:a16="http://schemas.microsoft.com/office/drawing/2014/main" id="{6FA13E8D-3FCC-4EC2-BD8C-6CE7CA0ECDFA}"/>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rot="16200000">
              <a:off x="8992269" y="3247473"/>
              <a:ext cx="530600" cy="530600"/>
            </a:xfrm>
            <a:prstGeom prst="rect">
              <a:avLst/>
            </a:prstGeom>
          </p:spPr>
        </p:pic>
      </p:grpSp>
      <p:sp>
        <p:nvSpPr>
          <p:cNvPr id="39" name="Rectangle 38">
            <a:extLst>
              <a:ext uri="{FF2B5EF4-FFF2-40B4-BE49-F238E27FC236}">
                <a16:creationId xmlns:a16="http://schemas.microsoft.com/office/drawing/2014/main" id="{71382190-201C-4BAE-91F3-296A26671C96}"/>
              </a:ext>
            </a:extLst>
          </p:cNvPr>
          <p:cNvSpPr/>
          <p:nvPr/>
        </p:nvSpPr>
        <p:spPr>
          <a:xfrm>
            <a:off x="-7962177" y="-1"/>
            <a:ext cx="5781368"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 name="Group 39">
            <a:extLst>
              <a:ext uri="{FF2B5EF4-FFF2-40B4-BE49-F238E27FC236}">
                <a16:creationId xmlns:a16="http://schemas.microsoft.com/office/drawing/2014/main" id="{3FD3EE0D-FD02-4885-9AC0-03F414A9888F}"/>
              </a:ext>
            </a:extLst>
          </p:cNvPr>
          <p:cNvGrpSpPr/>
          <p:nvPr/>
        </p:nvGrpSpPr>
        <p:grpSpPr>
          <a:xfrm>
            <a:off x="-7638544" y="-1"/>
            <a:ext cx="9126839" cy="6858000"/>
            <a:chOff x="718505" y="-1"/>
            <a:chExt cx="8692331" cy="6858000"/>
          </a:xfrm>
        </p:grpSpPr>
        <p:sp>
          <p:nvSpPr>
            <p:cNvPr id="41" name="Rectangle 40">
              <a:extLst>
                <a:ext uri="{FF2B5EF4-FFF2-40B4-BE49-F238E27FC236}">
                  <a16:creationId xmlns:a16="http://schemas.microsoft.com/office/drawing/2014/main" id="{60A9D552-2EF0-4DB4-9DC6-F52F2FD55E3C}"/>
                </a:ext>
              </a:extLst>
            </p:cNvPr>
            <p:cNvSpPr/>
            <p:nvPr/>
          </p:nvSpPr>
          <p:spPr>
            <a:xfrm>
              <a:off x="718505" y="-1"/>
              <a:ext cx="869233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Shape 41">
              <a:extLst>
                <a:ext uri="{FF2B5EF4-FFF2-40B4-BE49-F238E27FC236}">
                  <a16:creationId xmlns:a16="http://schemas.microsoft.com/office/drawing/2014/main" id="{DA27D1F1-923F-4591-A07A-39E775B734F9}"/>
                </a:ext>
              </a:extLst>
            </p:cNvPr>
            <p:cNvSpPr/>
            <p:nvPr/>
          </p:nvSpPr>
          <p:spPr>
            <a:xfrm>
              <a:off x="8242436" y="2337439"/>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TextBox 42">
              <a:extLst>
                <a:ext uri="{FF2B5EF4-FFF2-40B4-BE49-F238E27FC236}">
                  <a16:creationId xmlns:a16="http://schemas.microsoft.com/office/drawing/2014/main" id="{0E895421-2372-4C7F-93D2-3B0353A6E7BD}"/>
                </a:ext>
              </a:extLst>
            </p:cNvPr>
            <p:cNvSpPr txBox="1"/>
            <p:nvPr/>
          </p:nvSpPr>
          <p:spPr>
            <a:xfrm rot="16200000">
              <a:off x="7835982" y="3382227"/>
              <a:ext cx="2503381" cy="351749"/>
            </a:xfrm>
            <a:prstGeom prst="rect">
              <a:avLst/>
            </a:prstGeom>
            <a:noFill/>
          </p:spPr>
          <p:txBody>
            <a:bodyPr wrap="square" rtlCol="0">
              <a:spAutoFit/>
            </a:bodyPr>
            <a:lstStyle/>
            <a:p>
              <a:pPr algn="ctr"/>
              <a:r>
                <a:rPr lang="en-US" b="1" dirty="0">
                  <a:solidFill>
                    <a:srgbClr val="F0EEF0"/>
                  </a:solidFill>
                  <a:latin typeface="Tw Cen MT" panose="020B0602020104020603" pitchFamily="34" charset="0"/>
                </a:rPr>
                <a:t>Financials</a:t>
              </a:r>
            </a:p>
          </p:txBody>
        </p:sp>
        <p:pic>
          <p:nvPicPr>
            <p:cNvPr id="44" name="Picture 43">
              <a:extLst>
                <a:ext uri="{FF2B5EF4-FFF2-40B4-BE49-F238E27FC236}">
                  <a16:creationId xmlns:a16="http://schemas.microsoft.com/office/drawing/2014/main" id="{1A9D6167-F7B8-4BFF-8BC5-2D13EF0CFF88}"/>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rot="16200000">
              <a:off x="8340472" y="3247473"/>
              <a:ext cx="530600" cy="530600"/>
            </a:xfrm>
            <a:prstGeom prst="rect">
              <a:avLst/>
            </a:prstGeom>
          </p:spPr>
        </p:pic>
      </p:grpSp>
      <p:grpSp>
        <p:nvGrpSpPr>
          <p:cNvPr id="45" name="Group 44">
            <a:extLst>
              <a:ext uri="{FF2B5EF4-FFF2-40B4-BE49-F238E27FC236}">
                <a16:creationId xmlns:a16="http://schemas.microsoft.com/office/drawing/2014/main" id="{76789F00-2688-429D-926C-15F83152FDBE}"/>
              </a:ext>
            </a:extLst>
          </p:cNvPr>
          <p:cNvGrpSpPr/>
          <p:nvPr/>
        </p:nvGrpSpPr>
        <p:grpSpPr>
          <a:xfrm>
            <a:off x="-9217517" y="-1"/>
            <a:ext cx="10171121" cy="6858000"/>
            <a:chOff x="-9337032" y="-1"/>
            <a:chExt cx="9927504" cy="6858000"/>
          </a:xfrm>
        </p:grpSpPr>
        <p:sp>
          <p:nvSpPr>
            <p:cNvPr id="46" name="Rectangle 45">
              <a:extLst>
                <a:ext uri="{FF2B5EF4-FFF2-40B4-BE49-F238E27FC236}">
                  <a16:creationId xmlns:a16="http://schemas.microsoft.com/office/drawing/2014/main" id="{FF862AB6-114D-4C6A-B849-5A11B3650265}"/>
                </a:ext>
              </a:extLst>
            </p:cNvPr>
            <p:cNvSpPr/>
            <p:nvPr/>
          </p:nvSpPr>
          <p:spPr>
            <a:xfrm>
              <a:off x="-9337032" y="-1"/>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Freeform: Shape 46">
              <a:extLst>
                <a:ext uri="{FF2B5EF4-FFF2-40B4-BE49-F238E27FC236}">
                  <a16:creationId xmlns:a16="http://schemas.microsoft.com/office/drawing/2014/main" id="{30105858-8A3E-4676-96A7-18C1A74E36F4}"/>
                </a:ext>
              </a:extLst>
            </p:cNvPr>
            <p:cNvSpPr/>
            <p:nvPr/>
          </p:nvSpPr>
          <p:spPr>
            <a:xfrm>
              <a:off x="-577928" y="2337438"/>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00A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TextBox 47">
              <a:extLst>
                <a:ext uri="{FF2B5EF4-FFF2-40B4-BE49-F238E27FC236}">
                  <a16:creationId xmlns:a16="http://schemas.microsoft.com/office/drawing/2014/main" id="{8A634BD7-1512-45B6-AFE4-1EEA636625CB}"/>
                </a:ext>
              </a:extLst>
            </p:cNvPr>
            <p:cNvSpPr txBox="1"/>
            <p:nvPr/>
          </p:nvSpPr>
          <p:spPr>
            <a:xfrm rot="16200000">
              <a:off x="-738260" y="3197347"/>
              <a:ext cx="1992086" cy="630850"/>
            </a:xfrm>
            <a:prstGeom prst="rect">
              <a:avLst/>
            </a:prstGeom>
            <a:noFill/>
          </p:spPr>
          <p:txBody>
            <a:bodyPr wrap="square" rtlCol="0">
              <a:spAutoFit/>
            </a:bodyPr>
            <a:lstStyle/>
            <a:p>
              <a:pPr algn="ctr"/>
              <a:r>
                <a:rPr lang="en-US" b="1" dirty="0">
                  <a:solidFill>
                    <a:srgbClr val="F0EEF0"/>
                  </a:solidFill>
                  <a:latin typeface="Tw Cen MT" panose="020B0602020104020603" pitchFamily="34" charset="0"/>
                </a:rPr>
                <a:t>Cost and Impact Analysis</a:t>
              </a:r>
            </a:p>
          </p:txBody>
        </p:sp>
        <p:pic>
          <p:nvPicPr>
            <p:cNvPr id="49" name="Picture 48">
              <a:extLst>
                <a:ext uri="{FF2B5EF4-FFF2-40B4-BE49-F238E27FC236}">
                  <a16:creationId xmlns:a16="http://schemas.microsoft.com/office/drawing/2014/main" id="{F08704A4-CABE-4989-8BF7-C10A6BB40ED9}"/>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rot="16200000">
              <a:off x="-491912" y="3247473"/>
              <a:ext cx="530600" cy="530600"/>
            </a:xfrm>
            <a:prstGeom prst="rect">
              <a:avLst/>
            </a:prstGeom>
          </p:spPr>
        </p:pic>
      </p:grpSp>
      <p:grpSp>
        <p:nvGrpSpPr>
          <p:cNvPr id="70" name="Group 69">
            <a:extLst>
              <a:ext uri="{FF2B5EF4-FFF2-40B4-BE49-F238E27FC236}">
                <a16:creationId xmlns:a16="http://schemas.microsoft.com/office/drawing/2014/main" id="{7B41EE69-66FE-8142-BA4C-32195B14B621}"/>
              </a:ext>
            </a:extLst>
          </p:cNvPr>
          <p:cNvGrpSpPr/>
          <p:nvPr/>
        </p:nvGrpSpPr>
        <p:grpSpPr>
          <a:xfrm>
            <a:off x="-8646384" y="22301"/>
            <a:ext cx="9062467" cy="6988099"/>
            <a:chOff x="213096" y="0"/>
            <a:chExt cx="11463420" cy="6858000"/>
          </a:xfrm>
        </p:grpSpPr>
        <p:sp>
          <p:nvSpPr>
            <p:cNvPr id="71" name="Rectangle 70">
              <a:extLst>
                <a:ext uri="{FF2B5EF4-FFF2-40B4-BE49-F238E27FC236}">
                  <a16:creationId xmlns:a16="http://schemas.microsoft.com/office/drawing/2014/main" id="{4F22B883-091B-5E44-BCAA-4E11B8F747E0}"/>
                </a:ext>
              </a:extLst>
            </p:cNvPr>
            <p:cNvSpPr/>
            <p:nvPr/>
          </p:nvSpPr>
          <p:spPr>
            <a:xfrm>
              <a:off x="213096" y="0"/>
              <a:ext cx="1144750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Freeform: Shape 25">
              <a:extLst>
                <a:ext uri="{FF2B5EF4-FFF2-40B4-BE49-F238E27FC236}">
                  <a16:creationId xmlns:a16="http://schemas.microsoft.com/office/drawing/2014/main" id="{F0573129-5565-F140-B2BE-5D61FAC665CD}"/>
                </a:ext>
              </a:extLst>
            </p:cNvPr>
            <p:cNvSpPr/>
            <p:nvPr/>
          </p:nvSpPr>
          <p:spPr>
            <a:xfrm>
              <a:off x="10508116" y="2241585"/>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TextBox 72">
              <a:extLst>
                <a:ext uri="{FF2B5EF4-FFF2-40B4-BE49-F238E27FC236}">
                  <a16:creationId xmlns:a16="http://schemas.microsoft.com/office/drawing/2014/main" id="{BDBB2D42-D620-6541-A6B0-5B8EA284AD9D}"/>
                </a:ext>
              </a:extLst>
            </p:cNvPr>
            <p:cNvSpPr txBox="1"/>
            <p:nvPr/>
          </p:nvSpPr>
          <p:spPr>
            <a:xfrm rot="16200000">
              <a:off x="10341391" y="3184801"/>
              <a:ext cx="1992086" cy="488398"/>
            </a:xfrm>
            <a:prstGeom prst="rect">
              <a:avLst/>
            </a:prstGeom>
            <a:noFill/>
          </p:spPr>
          <p:txBody>
            <a:bodyPr wrap="square" rtlCol="0">
              <a:spAutoFit/>
            </a:bodyPr>
            <a:lstStyle/>
            <a:p>
              <a:pPr algn="ctr"/>
              <a:r>
                <a:rPr lang="en-US" b="1" dirty="0">
                  <a:solidFill>
                    <a:srgbClr val="F0EEF0"/>
                  </a:solidFill>
                  <a:latin typeface="Tw Cen MT" panose="020B0602020104020603" pitchFamily="34" charset="0"/>
                </a:rPr>
                <a:t>Conclusion</a:t>
              </a:r>
            </a:p>
          </p:txBody>
        </p:sp>
        <p:pic>
          <p:nvPicPr>
            <p:cNvPr id="74" name="Picture 73">
              <a:extLst>
                <a:ext uri="{FF2B5EF4-FFF2-40B4-BE49-F238E27FC236}">
                  <a16:creationId xmlns:a16="http://schemas.microsoft.com/office/drawing/2014/main" id="{5CB51B7F-5480-D245-8446-B8DB794CF107}"/>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rot="16200000">
              <a:off x="10600933" y="3247473"/>
              <a:ext cx="530600" cy="530600"/>
            </a:xfrm>
            <a:prstGeom prst="rect">
              <a:avLst/>
            </a:prstGeom>
          </p:spPr>
        </p:pic>
      </p:grpSp>
      <p:sp>
        <p:nvSpPr>
          <p:cNvPr id="16" name="Slide Number Placeholder 15">
            <a:extLst>
              <a:ext uri="{FF2B5EF4-FFF2-40B4-BE49-F238E27FC236}">
                <a16:creationId xmlns:a16="http://schemas.microsoft.com/office/drawing/2014/main" id="{7778F6E1-F38D-F048-8B8A-112B7C1B0A75}"/>
              </a:ext>
            </a:extLst>
          </p:cNvPr>
          <p:cNvSpPr>
            <a:spLocks noGrp="1"/>
          </p:cNvSpPr>
          <p:nvPr>
            <p:ph type="sldNum" sz="quarter" idx="12"/>
          </p:nvPr>
        </p:nvSpPr>
        <p:spPr/>
        <p:txBody>
          <a:bodyPr/>
          <a:lstStyle/>
          <a:p>
            <a:fld id="{A4489FD0-501B-4C6F-9CB2-8996B7BF4EFE}" type="slidenum">
              <a:rPr lang="de-DE" smtClean="0"/>
              <a:t>3</a:t>
            </a:fld>
            <a:endParaRPr lang="de-DE"/>
          </a:p>
        </p:txBody>
      </p:sp>
      <p:pic>
        <p:nvPicPr>
          <p:cNvPr id="3" name="Picture 2">
            <a:extLst>
              <a:ext uri="{FF2B5EF4-FFF2-40B4-BE49-F238E27FC236}">
                <a16:creationId xmlns:a16="http://schemas.microsoft.com/office/drawing/2014/main" id="{EE74A486-3B57-3A45-8347-4A65C70B3338}"/>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3630502" y="767043"/>
            <a:ext cx="6938741" cy="5128671"/>
          </a:xfrm>
          <a:prstGeom prst="rect">
            <a:avLst/>
          </a:prstGeom>
        </p:spPr>
      </p:pic>
    </p:spTree>
    <p:extLst>
      <p:ext uri="{BB962C8B-B14F-4D97-AF65-F5344CB8AC3E}">
        <p14:creationId xmlns:p14="http://schemas.microsoft.com/office/powerpoint/2010/main" val="650619264"/>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C8A16B82-6A3C-46F5-8D32-072FDF89864A}"/>
              </a:ext>
            </a:extLst>
          </p:cNvPr>
          <p:cNvGrpSpPr/>
          <p:nvPr/>
        </p:nvGrpSpPr>
        <p:grpSpPr>
          <a:xfrm>
            <a:off x="-9223092" y="-162863"/>
            <a:ext cx="21494800" cy="7010400"/>
            <a:chOff x="-244630" y="-10236"/>
            <a:chExt cx="12482920" cy="6858000"/>
          </a:xfrm>
        </p:grpSpPr>
        <p:sp>
          <p:nvSpPr>
            <p:cNvPr id="20" name="Rectangle 19">
              <a:extLst>
                <a:ext uri="{FF2B5EF4-FFF2-40B4-BE49-F238E27FC236}">
                  <a16:creationId xmlns:a16="http://schemas.microsoft.com/office/drawing/2014/main" id="{2F391CEE-E392-4A9D-BD11-6954B994FB42}"/>
                </a:ext>
              </a:extLst>
            </p:cNvPr>
            <p:cNvSpPr/>
            <p:nvPr/>
          </p:nvSpPr>
          <p:spPr>
            <a:xfrm>
              <a:off x="-244630" y="-10236"/>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Freeform: Shape 20">
              <a:extLst>
                <a:ext uri="{FF2B5EF4-FFF2-40B4-BE49-F238E27FC236}">
                  <a16:creationId xmlns:a16="http://schemas.microsoft.com/office/drawing/2014/main" id="{7AC43ACA-5000-40E2-80D3-19833F9F1A3F}"/>
                </a:ext>
              </a:extLst>
            </p:cNvPr>
            <p:cNvSpPr/>
            <p:nvPr/>
          </p:nvSpPr>
          <p:spPr>
            <a:xfrm>
              <a:off x="11498711" y="2337441"/>
              <a:ext cx="693288"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TextBox 21">
              <a:extLst>
                <a:ext uri="{FF2B5EF4-FFF2-40B4-BE49-F238E27FC236}">
                  <a16:creationId xmlns:a16="http://schemas.microsoft.com/office/drawing/2014/main" id="{BE022673-C77C-4E8F-AF41-8B283703E87E}"/>
                </a:ext>
              </a:extLst>
            </p:cNvPr>
            <p:cNvSpPr txBox="1"/>
            <p:nvPr/>
          </p:nvSpPr>
          <p:spPr>
            <a:xfrm rot="16200000">
              <a:off x="11064822" y="3405234"/>
              <a:ext cx="1948781" cy="196612"/>
            </a:xfrm>
            <a:prstGeom prst="rect">
              <a:avLst/>
            </a:prstGeom>
            <a:noFill/>
          </p:spPr>
          <p:txBody>
            <a:bodyPr wrap="square" rtlCol="0">
              <a:spAutoFit/>
            </a:bodyPr>
            <a:lstStyle/>
            <a:p>
              <a:pPr algn="ctr"/>
              <a:r>
                <a:rPr lang="en-US" sz="1600" b="1" dirty="0">
                  <a:solidFill>
                    <a:srgbClr val="F0EEF0"/>
                  </a:solidFill>
                  <a:latin typeface="Tw Cen MT" panose="020B0602020104020603" pitchFamily="34" charset="0"/>
                </a:rPr>
                <a:t>Executive summary</a:t>
              </a:r>
            </a:p>
          </p:txBody>
        </p:sp>
        <p:pic>
          <p:nvPicPr>
            <p:cNvPr id="23" name="Picture 22">
              <a:extLst>
                <a:ext uri="{FF2B5EF4-FFF2-40B4-BE49-F238E27FC236}">
                  <a16:creationId xmlns:a16="http://schemas.microsoft.com/office/drawing/2014/main" id="{E8AD023B-AE8D-405F-90E6-27B0D4707992}"/>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rot="16200000">
              <a:off x="11521541" y="3363834"/>
              <a:ext cx="530600" cy="308131"/>
            </a:xfrm>
            <a:prstGeom prst="rect">
              <a:avLst/>
            </a:prstGeom>
          </p:spPr>
        </p:pic>
      </p:grpSp>
      <p:grpSp>
        <p:nvGrpSpPr>
          <p:cNvPr id="24" name="Group 23">
            <a:extLst>
              <a:ext uri="{FF2B5EF4-FFF2-40B4-BE49-F238E27FC236}">
                <a16:creationId xmlns:a16="http://schemas.microsoft.com/office/drawing/2014/main" id="{69A27401-3327-4871-86AC-B461CA62C3AC}"/>
              </a:ext>
            </a:extLst>
          </p:cNvPr>
          <p:cNvGrpSpPr/>
          <p:nvPr/>
        </p:nvGrpSpPr>
        <p:grpSpPr>
          <a:xfrm>
            <a:off x="-8798784" y="-162863"/>
            <a:ext cx="20917027" cy="7020863"/>
            <a:chOff x="213096" y="0"/>
            <a:chExt cx="11605612" cy="6858000"/>
          </a:xfrm>
        </p:grpSpPr>
        <p:sp>
          <p:nvSpPr>
            <p:cNvPr id="25" name="Rectangle 24">
              <a:extLst>
                <a:ext uri="{FF2B5EF4-FFF2-40B4-BE49-F238E27FC236}">
                  <a16:creationId xmlns:a16="http://schemas.microsoft.com/office/drawing/2014/main" id="{706C029B-A799-4206-A656-A006D8F83990}"/>
                </a:ext>
              </a:extLst>
            </p:cNvPr>
            <p:cNvSpPr/>
            <p:nvPr/>
          </p:nvSpPr>
          <p:spPr>
            <a:xfrm>
              <a:off x="213096" y="0"/>
              <a:ext cx="1144750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Freeform: Shape 25">
              <a:extLst>
                <a:ext uri="{FF2B5EF4-FFF2-40B4-BE49-F238E27FC236}">
                  <a16:creationId xmlns:a16="http://schemas.microsoft.com/office/drawing/2014/main" id="{63328131-EC42-4D6D-A247-91FD3D23E58C}"/>
                </a:ext>
              </a:extLst>
            </p:cNvPr>
            <p:cNvSpPr/>
            <p:nvPr/>
          </p:nvSpPr>
          <p:spPr>
            <a:xfrm>
              <a:off x="11035193" y="2337441"/>
              <a:ext cx="625403"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TextBox 26">
              <a:extLst>
                <a:ext uri="{FF2B5EF4-FFF2-40B4-BE49-F238E27FC236}">
                  <a16:creationId xmlns:a16="http://schemas.microsoft.com/office/drawing/2014/main" id="{3A728384-87ED-4E87-8F78-97EB653FDC67}"/>
                </a:ext>
              </a:extLst>
            </p:cNvPr>
            <p:cNvSpPr txBox="1"/>
            <p:nvPr/>
          </p:nvSpPr>
          <p:spPr>
            <a:xfrm rot="16200000">
              <a:off x="10637999" y="3296671"/>
              <a:ext cx="1992086" cy="369332"/>
            </a:xfrm>
            <a:prstGeom prst="rect">
              <a:avLst/>
            </a:prstGeom>
            <a:noFill/>
          </p:spPr>
          <p:txBody>
            <a:bodyPr wrap="square" rtlCol="0">
              <a:spAutoFit/>
            </a:bodyPr>
            <a:lstStyle/>
            <a:p>
              <a:pPr algn="ctr"/>
              <a:r>
                <a:rPr lang="en-US" b="1" dirty="0">
                  <a:solidFill>
                    <a:srgbClr val="F0EEF0"/>
                  </a:solidFill>
                  <a:latin typeface="Tw Cen MT" panose="020B0602020104020603" pitchFamily="34" charset="0"/>
                </a:rPr>
                <a:t>Business need</a:t>
              </a:r>
            </a:p>
          </p:txBody>
        </p:sp>
        <p:pic>
          <p:nvPicPr>
            <p:cNvPr id="28" name="Picture 27">
              <a:extLst>
                <a:ext uri="{FF2B5EF4-FFF2-40B4-BE49-F238E27FC236}">
                  <a16:creationId xmlns:a16="http://schemas.microsoft.com/office/drawing/2014/main" id="{2B44F548-697F-412D-9B99-861C27246385}"/>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rot="16200000">
              <a:off x="11003471" y="3370201"/>
              <a:ext cx="530600" cy="314780"/>
            </a:xfrm>
            <a:prstGeom prst="rect">
              <a:avLst/>
            </a:prstGeom>
          </p:spPr>
        </p:pic>
      </p:grpSp>
      <p:grpSp>
        <p:nvGrpSpPr>
          <p:cNvPr id="29" name="Group 28">
            <a:extLst>
              <a:ext uri="{FF2B5EF4-FFF2-40B4-BE49-F238E27FC236}">
                <a16:creationId xmlns:a16="http://schemas.microsoft.com/office/drawing/2014/main" id="{C0099890-786A-4F87-960D-5DADE5168909}"/>
              </a:ext>
            </a:extLst>
          </p:cNvPr>
          <p:cNvGrpSpPr/>
          <p:nvPr/>
        </p:nvGrpSpPr>
        <p:grpSpPr>
          <a:xfrm>
            <a:off x="-7847639" y="0"/>
            <a:ext cx="10432766" cy="6858000"/>
            <a:chOff x="491575" y="0"/>
            <a:chExt cx="9961092" cy="6858000"/>
          </a:xfrm>
        </p:grpSpPr>
        <p:sp>
          <p:nvSpPr>
            <p:cNvPr id="30" name="Rectangle 29">
              <a:extLst>
                <a:ext uri="{FF2B5EF4-FFF2-40B4-BE49-F238E27FC236}">
                  <a16:creationId xmlns:a16="http://schemas.microsoft.com/office/drawing/2014/main" id="{CE9AAB1E-3A13-4745-A574-9EE6806378C9}"/>
                </a:ext>
              </a:extLst>
            </p:cNvPr>
            <p:cNvSpPr/>
            <p:nvPr/>
          </p:nvSpPr>
          <p:spPr>
            <a:xfrm>
              <a:off x="491575" y="0"/>
              <a:ext cx="9961092"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Freeform: Shape 30">
              <a:extLst>
                <a:ext uri="{FF2B5EF4-FFF2-40B4-BE49-F238E27FC236}">
                  <a16:creationId xmlns:a16="http://schemas.microsoft.com/office/drawing/2014/main" id="{1BC0F905-3F71-4932-B130-39D508C4D117}"/>
                </a:ext>
              </a:extLst>
            </p:cNvPr>
            <p:cNvSpPr/>
            <p:nvPr/>
          </p:nvSpPr>
          <p:spPr>
            <a:xfrm>
              <a:off x="9284267"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C7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TextBox 31">
              <a:extLst>
                <a:ext uri="{FF2B5EF4-FFF2-40B4-BE49-F238E27FC236}">
                  <a16:creationId xmlns:a16="http://schemas.microsoft.com/office/drawing/2014/main" id="{93EC5869-A976-4328-A864-2BB04E7E7BFC}"/>
                </a:ext>
              </a:extLst>
            </p:cNvPr>
            <p:cNvSpPr txBox="1"/>
            <p:nvPr/>
          </p:nvSpPr>
          <p:spPr>
            <a:xfrm rot="16200000">
              <a:off x="9011211" y="3434029"/>
              <a:ext cx="2203924" cy="369332"/>
            </a:xfrm>
            <a:prstGeom prst="rect">
              <a:avLst/>
            </a:prstGeom>
            <a:noFill/>
          </p:spPr>
          <p:txBody>
            <a:bodyPr wrap="square" rtlCol="0">
              <a:spAutoFit/>
            </a:bodyPr>
            <a:lstStyle/>
            <a:p>
              <a:pPr algn="ctr"/>
              <a:r>
                <a:rPr lang="en-US" b="1" dirty="0">
                  <a:solidFill>
                    <a:srgbClr val="F0EEF0"/>
                  </a:solidFill>
                  <a:latin typeface="Tw Cen MT" panose="020B0602020104020603" pitchFamily="34" charset="0"/>
                </a:rPr>
                <a:t>Analytical Proposal</a:t>
              </a:r>
            </a:p>
          </p:txBody>
        </p:sp>
        <p:pic>
          <p:nvPicPr>
            <p:cNvPr id="33" name="Picture 32">
              <a:extLst>
                <a:ext uri="{FF2B5EF4-FFF2-40B4-BE49-F238E27FC236}">
                  <a16:creationId xmlns:a16="http://schemas.microsoft.com/office/drawing/2014/main" id="{7C8E4AB7-ADC0-4FEE-AE7A-994F5DAD3FE1}"/>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rot="16200000">
              <a:off x="9385467" y="3247473"/>
              <a:ext cx="530600" cy="530600"/>
            </a:xfrm>
            <a:prstGeom prst="rect">
              <a:avLst/>
            </a:prstGeom>
          </p:spPr>
        </p:pic>
      </p:grpSp>
      <p:grpSp>
        <p:nvGrpSpPr>
          <p:cNvPr id="34" name="Group 33">
            <a:extLst>
              <a:ext uri="{FF2B5EF4-FFF2-40B4-BE49-F238E27FC236}">
                <a16:creationId xmlns:a16="http://schemas.microsoft.com/office/drawing/2014/main" id="{0E4F6447-6163-4D6A-A8D2-BD63B6CB3A42}"/>
              </a:ext>
            </a:extLst>
          </p:cNvPr>
          <p:cNvGrpSpPr/>
          <p:nvPr/>
        </p:nvGrpSpPr>
        <p:grpSpPr>
          <a:xfrm>
            <a:off x="-7985197" y="0"/>
            <a:ext cx="10033640" cy="6858000"/>
            <a:chOff x="491575" y="0"/>
            <a:chExt cx="9574094" cy="6858000"/>
          </a:xfrm>
        </p:grpSpPr>
        <p:sp>
          <p:nvSpPr>
            <p:cNvPr id="35" name="Rectangle 34">
              <a:extLst>
                <a:ext uri="{FF2B5EF4-FFF2-40B4-BE49-F238E27FC236}">
                  <a16:creationId xmlns:a16="http://schemas.microsoft.com/office/drawing/2014/main" id="{5CB8CB55-9DEC-4367-900E-7257FE1B874F}"/>
                </a:ext>
              </a:extLst>
            </p:cNvPr>
            <p:cNvSpPr/>
            <p:nvPr/>
          </p:nvSpPr>
          <p:spPr>
            <a:xfrm>
              <a:off x="491575" y="0"/>
              <a:ext cx="957409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Shape 35">
              <a:extLst>
                <a:ext uri="{FF2B5EF4-FFF2-40B4-BE49-F238E27FC236}">
                  <a16:creationId xmlns:a16="http://schemas.microsoft.com/office/drawing/2014/main" id="{9DBAEDD6-7153-4AFF-BDC7-5A225B4B5642}"/>
                </a:ext>
              </a:extLst>
            </p:cNvPr>
            <p:cNvSpPr/>
            <p:nvPr/>
          </p:nvSpPr>
          <p:spPr>
            <a:xfrm>
              <a:off x="8897260"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TextBox 36">
              <a:extLst>
                <a:ext uri="{FF2B5EF4-FFF2-40B4-BE49-F238E27FC236}">
                  <a16:creationId xmlns:a16="http://schemas.microsoft.com/office/drawing/2014/main" id="{12F9D37B-DE70-4087-8A7F-BBA0BAF5B6CF}"/>
                </a:ext>
              </a:extLst>
            </p:cNvPr>
            <p:cNvSpPr txBox="1"/>
            <p:nvPr/>
          </p:nvSpPr>
          <p:spPr>
            <a:xfrm rot="16200000">
              <a:off x="8247265" y="3345843"/>
              <a:ext cx="2990465" cy="353943"/>
            </a:xfrm>
            <a:prstGeom prst="rect">
              <a:avLst/>
            </a:prstGeom>
            <a:noFill/>
          </p:spPr>
          <p:txBody>
            <a:bodyPr wrap="square" rtlCol="0">
              <a:spAutoFit/>
            </a:bodyPr>
            <a:lstStyle/>
            <a:p>
              <a:pPr algn="ctr"/>
              <a:r>
                <a:rPr lang="en-US" sz="1700" b="1" dirty="0">
                  <a:solidFill>
                    <a:srgbClr val="F0EEF0"/>
                  </a:solidFill>
                  <a:latin typeface="Tw Cen MT" panose="020B0602020104020603" pitchFamily="34" charset="0"/>
                </a:rPr>
                <a:t>Cost and Impact Analysis</a:t>
              </a:r>
            </a:p>
          </p:txBody>
        </p:sp>
        <p:pic>
          <p:nvPicPr>
            <p:cNvPr id="38" name="Picture 37">
              <a:extLst>
                <a:ext uri="{FF2B5EF4-FFF2-40B4-BE49-F238E27FC236}">
                  <a16:creationId xmlns:a16="http://schemas.microsoft.com/office/drawing/2014/main" id="{6FA13E8D-3FCC-4EC2-BD8C-6CE7CA0ECDFA}"/>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rot="16200000">
              <a:off x="8992269" y="3247473"/>
              <a:ext cx="530600" cy="530600"/>
            </a:xfrm>
            <a:prstGeom prst="rect">
              <a:avLst/>
            </a:prstGeom>
          </p:spPr>
        </p:pic>
      </p:grpSp>
      <p:sp>
        <p:nvSpPr>
          <p:cNvPr id="39" name="Rectangle 38">
            <a:extLst>
              <a:ext uri="{FF2B5EF4-FFF2-40B4-BE49-F238E27FC236}">
                <a16:creationId xmlns:a16="http://schemas.microsoft.com/office/drawing/2014/main" id="{71382190-201C-4BAE-91F3-296A26671C96}"/>
              </a:ext>
            </a:extLst>
          </p:cNvPr>
          <p:cNvSpPr/>
          <p:nvPr/>
        </p:nvSpPr>
        <p:spPr>
          <a:xfrm>
            <a:off x="-7962177" y="-1"/>
            <a:ext cx="5781368"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 name="Group 39">
            <a:extLst>
              <a:ext uri="{FF2B5EF4-FFF2-40B4-BE49-F238E27FC236}">
                <a16:creationId xmlns:a16="http://schemas.microsoft.com/office/drawing/2014/main" id="{3FD3EE0D-FD02-4885-9AC0-03F414A9888F}"/>
              </a:ext>
            </a:extLst>
          </p:cNvPr>
          <p:cNvGrpSpPr/>
          <p:nvPr/>
        </p:nvGrpSpPr>
        <p:grpSpPr>
          <a:xfrm>
            <a:off x="-7638544" y="-1"/>
            <a:ext cx="9126839" cy="6858000"/>
            <a:chOff x="718505" y="-1"/>
            <a:chExt cx="8692331" cy="6858000"/>
          </a:xfrm>
        </p:grpSpPr>
        <p:sp>
          <p:nvSpPr>
            <p:cNvPr id="41" name="Rectangle 40">
              <a:extLst>
                <a:ext uri="{FF2B5EF4-FFF2-40B4-BE49-F238E27FC236}">
                  <a16:creationId xmlns:a16="http://schemas.microsoft.com/office/drawing/2014/main" id="{60A9D552-2EF0-4DB4-9DC6-F52F2FD55E3C}"/>
                </a:ext>
              </a:extLst>
            </p:cNvPr>
            <p:cNvSpPr/>
            <p:nvPr/>
          </p:nvSpPr>
          <p:spPr>
            <a:xfrm>
              <a:off x="718505" y="-1"/>
              <a:ext cx="869233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Shape 41">
              <a:extLst>
                <a:ext uri="{FF2B5EF4-FFF2-40B4-BE49-F238E27FC236}">
                  <a16:creationId xmlns:a16="http://schemas.microsoft.com/office/drawing/2014/main" id="{DA27D1F1-923F-4591-A07A-39E775B734F9}"/>
                </a:ext>
              </a:extLst>
            </p:cNvPr>
            <p:cNvSpPr/>
            <p:nvPr/>
          </p:nvSpPr>
          <p:spPr>
            <a:xfrm>
              <a:off x="8242436" y="2337439"/>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TextBox 42">
              <a:extLst>
                <a:ext uri="{FF2B5EF4-FFF2-40B4-BE49-F238E27FC236}">
                  <a16:creationId xmlns:a16="http://schemas.microsoft.com/office/drawing/2014/main" id="{0E895421-2372-4C7F-93D2-3B0353A6E7BD}"/>
                </a:ext>
              </a:extLst>
            </p:cNvPr>
            <p:cNvSpPr txBox="1"/>
            <p:nvPr/>
          </p:nvSpPr>
          <p:spPr>
            <a:xfrm rot="16200000">
              <a:off x="7835982" y="3382227"/>
              <a:ext cx="2503381" cy="351749"/>
            </a:xfrm>
            <a:prstGeom prst="rect">
              <a:avLst/>
            </a:prstGeom>
            <a:noFill/>
          </p:spPr>
          <p:txBody>
            <a:bodyPr wrap="square" rtlCol="0">
              <a:spAutoFit/>
            </a:bodyPr>
            <a:lstStyle/>
            <a:p>
              <a:pPr algn="ctr"/>
              <a:r>
                <a:rPr lang="en-US" b="1" dirty="0">
                  <a:solidFill>
                    <a:srgbClr val="F0EEF0"/>
                  </a:solidFill>
                  <a:latin typeface="Tw Cen MT" panose="020B0602020104020603" pitchFamily="34" charset="0"/>
                </a:rPr>
                <a:t>Financials</a:t>
              </a:r>
            </a:p>
          </p:txBody>
        </p:sp>
        <p:pic>
          <p:nvPicPr>
            <p:cNvPr id="44" name="Picture 43">
              <a:extLst>
                <a:ext uri="{FF2B5EF4-FFF2-40B4-BE49-F238E27FC236}">
                  <a16:creationId xmlns:a16="http://schemas.microsoft.com/office/drawing/2014/main" id="{1A9D6167-F7B8-4BFF-8BC5-2D13EF0CFF88}"/>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rot="16200000">
              <a:off x="8340472" y="3247473"/>
              <a:ext cx="530600" cy="530600"/>
            </a:xfrm>
            <a:prstGeom prst="rect">
              <a:avLst/>
            </a:prstGeom>
          </p:spPr>
        </p:pic>
      </p:grpSp>
      <p:grpSp>
        <p:nvGrpSpPr>
          <p:cNvPr id="45" name="Group 44">
            <a:extLst>
              <a:ext uri="{FF2B5EF4-FFF2-40B4-BE49-F238E27FC236}">
                <a16:creationId xmlns:a16="http://schemas.microsoft.com/office/drawing/2014/main" id="{76789F00-2688-429D-926C-15F83152FDBE}"/>
              </a:ext>
            </a:extLst>
          </p:cNvPr>
          <p:cNvGrpSpPr/>
          <p:nvPr/>
        </p:nvGrpSpPr>
        <p:grpSpPr>
          <a:xfrm>
            <a:off x="-9217517" y="-1"/>
            <a:ext cx="10171121" cy="6858000"/>
            <a:chOff x="-9337032" y="-1"/>
            <a:chExt cx="9927504" cy="6858000"/>
          </a:xfrm>
        </p:grpSpPr>
        <p:sp>
          <p:nvSpPr>
            <p:cNvPr id="46" name="Rectangle 45">
              <a:extLst>
                <a:ext uri="{FF2B5EF4-FFF2-40B4-BE49-F238E27FC236}">
                  <a16:creationId xmlns:a16="http://schemas.microsoft.com/office/drawing/2014/main" id="{FF862AB6-114D-4C6A-B849-5A11B3650265}"/>
                </a:ext>
              </a:extLst>
            </p:cNvPr>
            <p:cNvSpPr/>
            <p:nvPr/>
          </p:nvSpPr>
          <p:spPr>
            <a:xfrm>
              <a:off x="-9337032" y="-1"/>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Freeform: Shape 46">
              <a:extLst>
                <a:ext uri="{FF2B5EF4-FFF2-40B4-BE49-F238E27FC236}">
                  <a16:creationId xmlns:a16="http://schemas.microsoft.com/office/drawing/2014/main" id="{30105858-8A3E-4676-96A7-18C1A74E36F4}"/>
                </a:ext>
              </a:extLst>
            </p:cNvPr>
            <p:cNvSpPr/>
            <p:nvPr/>
          </p:nvSpPr>
          <p:spPr>
            <a:xfrm>
              <a:off x="-577928" y="2337438"/>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00A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TextBox 47">
              <a:extLst>
                <a:ext uri="{FF2B5EF4-FFF2-40B4-BE49-F238E27FC236}">
                  <a16:creationId xmlns:a16="http://schemas.microsoft.com/office/drawing/2014/main" id="{8A634BD7-1512-45B6-AFE4-1EEA636625CB}"/>
                </a:ext>
              </a:extLst>
            </p:cNvPr>
            <p:cNvSpPr txBox="1"/>
            <p:nvPr/>
          </p:nvSpPr>
          <p:spPr>
            <a:xfrm rot="16200000">
              <a:off x="-738260" y="3197347"/>
              <a:ext cx="1992086" cy="630850"/>
            </a:xfrm>
            <a:prstGeom prst="rect">
              <a:avLst/>
            </a:prstGeom>
            <a:noFill/>
          </p:spPr>
          <p:txBody>
            <a:bodyPr wrap="square" rtlCol="0">
              <a:spAutoFit/>
            </a:bodyPr>
            <a:lstStyle/>
            <a:p>
              <a:pPr algn="ctr"/>
              <a:r>
                <a:rPr lang="en-US" b="1" dirty="0">
                  <a:solidFill>
                    <a:srgbClr val="F0EEF0"/>
                  </a:solidFill>
                  <a:latin typeface="Tw Cen MT" panose="020B0602020104020603" pitchFamily="34" charset="0"/>
                </a:rPr>
                <a:t>Cost and Impact Analysis</a:t>
              </a:r>
            </a:p>
          </p:txBody>
        </p:sp>
        <p:pic>
          <p:nvPicPr>
            <p:cNvPr id="49" name="Picture 48">
              <a:extLst>
                <a:ext uri="{FF2B5EF4-FFF2-40B4-BE49-F238E27FC236}">
                  <a16:creationId xmlns:a16="http://schemas.microsoft.com/office/drawing/2014/main" id="{F08704A4-CABE-4989-8BF7-C10A6BB40ED9}"/>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rot="16200000">
              <a:off x="-491912" y="3247473"/>
              <a:ext cx="530600" cy="530600"/>
            </a:xfrm>
            <a:prstGeom prst="rect">
              <a:avLst/>
            </a:prstGeom>
          </p:spPr>
        </p:pic>
      </p:grpSp>
      <p:grpSp>
        <p:nvGrpSpPr>
          <p:cNvPr id="70" name="Group 69">
            <a:extLst>
              <a:ext uri="{FF2B5EF4-FFF2-40B4-BE49-F238E27FC236}">
                <a16:creationId xmlns:a16="http://schemas.microsoft.com/office/drawing/2014/main" id="{7B41EE69-66FE-8142-BA4C-32195B14B621}"/>
              </a:ext>
            </a:extLst>
          </p:cNvPr>
          <p:cNvGrpSpPr/>
          <p:nvPr/>
        </p:nvGrpSpPr>
        <p:grpSpPr>
          <a:xfrm>
            <a:off x="-8646384" y="22301"/>
            <a:ext cx="9062467" cy="6988099"/>
            <a:chOff x="213096" y="0"/>
            <a:chExt cx="11463420" cy="6858000"/>
          </a:xfrm>
        </p:grpSpPr>
        <p:sp>
          <p:nvSpPr>
            <p:cNvPr id="71" name="Rectangle 70">
              <a:extLst>
                <a:ext uri="{FF2B5EF4-FFF2-40B4-BE49-F238E27FC236}">
                  <a16:creationId xmlns:a16="http://schemas.microsoft.com/office/drawing/2014/main" id="{4F22B883-091B-5E44-BCAA-4E11B8F747E0}"/>
                </a:ext>
              </a:extLst>
            </p:cNvPr>
            <p:cNvSpPr/>
            <p:nvPr/>
          </p:nvSpPr>
          <p:spPr>
            <a:xfrm>
              <a:off x="213096" y="0"/>
              <a:ext cx="1144750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Freeform: Shape 25">
              <a:extLst>
                <a:ext uri="{FF2B5EF4-FFF2-40B4-BE49-F238E27FC236}">
                  <a16:creationId xmlns:a16="http://schemas.microsoft.com/office/drawing/2014/main" id="{F0573129-5565-F140-B2BE-5D61FAC665CD}"/>
                </a:ext>
              </a:extLst>
            </p:cNvPr>
            <p:cNvSpPr/>
            <p:nvPr/>
          </p:nvSpPr>
          <p:spPr>
            <a:xfrm>
              <a:off x="10508116" y="2241585"/>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TextBox 72">
              <a:extLst>
                <a:ext uri="{FF2B5EF4-FFF2-40B4-BE49-F238E27FC236}">
                  <a16:creationId xmlns:a16="http://schemas.microsoft.com/office/drawing/2014/main" id="{BDBB2D42-D620-6541-A6B0-5B8EA284AD9D}"/>
                </a:ext>
              </a:extLst>
            </p:cNvPr>
            <p:cNvSpPr txBox="1"/>
            <p:nvPr/>
          </p:nvSpPr>
          <p:spPr>
            <a:xfrm rot="16200000">
              <a:off x="10341391" y="3184801"/>
              <a:ext cx="1992086" cy="488398"/>
            </a:xfrm>
            <a:prstGeom prst="rect">
              <a:avLst/>
            </a:prstGeom>
            <a:noFill/>
          </p:spPr>
          <p:txBody>
            <a:bodyPr wrap="square" rtlCol="0">
              <a:spAutoFit/>
            </a:bodyPr>
            <a:lstStyle/>
            <a:p>
              <a:pPr algn="ctr"/>
              <a:r>
                <a:rPr lang="en-US" b="1" dirty="0">
                  <a:solidFill>
                    <a:srgbClr val="F0EEF0"/>
                  </a:solidFill>
                  <a:latin typeface="Tw Cen MT" panose="020B0602020104020603" pitchFamily="34" charset="0"/>
                </a:rPr>
                <a:t>Conclusion</a:t>
              </a:r>
            </a:p>
          </p:txBody>
        </p:sp>
        <p:pic>
          <p:nvPicPr>
            <p:cNvPr id="74" name="Picture 73">
              <a:extLst>
                <a:ext uri="{FF2B5EF4-FFF2-40B4-BE49-F238E27FC236}">
                  <a16:creationId xmlns:a16="http://schemas.microsoft.com/office/drawing/2014/main" id="{5CB51B7F-5480-D245-8446-B8DB794CF107}"/>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rot="16200000">
              <a:off x="10600933" y="3247473"/>
              <a:ext cx="530600" cy="530600"/>
            </a:xfrm>
            <a:prstGeom prst="rect">
              <a:avLst/>
            </a:prstGeom>
          </p:spPr>
        </p:pic>
      </p:grpSp>
      <p:sp>
        <p:nvSpPr>
          <p:cNvPr id="16" name="Slide Number Placeholder 15">
            <a:extLst>
              <a:ext uri="{FF2B5EF4-FFF2-40B4-BE49-F238E27FC236}">
                <a16:creationId xmlns:a16="http://schemas.microsoft.com/office/drawing/2014/main" id="{7778F6E1-F38D-F048-8B8A-112B7C1B0A75}"/>
              </a:ext>
            </a:extLst>
          </p:cNvPr>
          <p:cNvSpPr>
            <a:spLocks noGrp="1"/>
          </p:cNvSpPr>
          <p:nvPr>
            <p:ph type="sldNum" sz="quarter" idx="12"/>
          </p:nvPr>
        </p:nvSpPr>
        <p:spPr/>
        <p:txBody>
          <a:bodyPr/>
          <a:lstStyle/>
          <a:p>
            <a:fld id="{A4489FD0-501B-4C6F-9CB2-8996B7BF4EFE}" type="slidenum">
              <a:rPr lang="de-DE" smtClean="0"/>
              <a:t>4</a:t>
            </a:fld>
            <a:endParaRPr lang="de-DE"/>
          </a:p>
        </p:txBody>
      </p:sp>
      <p:sp>
        <p:nvSpPr>
          <p:cNvPr id="2" name="Footer Placeholder 1">
            <a:extLst>
              <a:ext uri="{FF2B5EF4-FFF2-40B4-BE49-F238E27FC236}">
                <a16:creationId xmlns:a16="http://schemas.microsoft.com/office/drawing/2014/main" id="{FCBD6730-45A5-8744-9B2A-09BD8AC731A1}"/>
              </a:ext>
            </a:extLst>
          </p:cNvPr>
          <p:cNvSpPr>
            <a:spLocks noGrp="1"/>
          </p:cNvSpPr>
          <p:nvPr>
            <p:ph type="ftr" sz="quarter" idx="11"/>
          </p:nvPr>
        </p:nvSpPr>
        <p:spPr>
          <a:xfrm>
            <a:off x="2842426" y="6203950"/>
            <a:ext cx="7444574" cy="232713"/>
          </a:xfrm>
        </p:spPr>
        <p:txBody>
          <a:bodyPr/>
          <a:lstStyle/>
          <a:p>
            <a:pPr algn="l"/>
            <a:r>
              <a:rPr lang="en-US" b="1" dirty="0"/>
              <a:t>Source: https://</a:t>
            </a:r>
            <a:r>
              <a:rPr lang="en-US" b="1" dirty="0" err="1"/>
              <a:t>www.cruising.org</a:t>
            </a:r>
            <a:r>
              <a:rPr lang="en-US" b="1" dirty="0"/>
              <a:t>/docs/default-source/research/clia-2018-consumer-research.pdf?sfvrsn=0</a:t>
            </a:r>
          </a:p>
          <a:p>
            <a:pPr algn="l"/>
            <a:endParaRPr lang="de-DE" b="1" dirty="0"/>
          </a:p>
        </p:txBody>
      </p:sp>
      <p:pic>
        <p:nvPicPr>
          <p:cNvPr id="4" name="Picture 3">
            <a:extLst>
              <a:ext uri="{FF2B5EF4-FFF2-40B4-BE49-F238E27FC236}">
                <a16:creationId xmlns:a16="http://schemas.microsoft.com/office/drawing/2014/main" id="{6D3295D5-1AA0-0C44-9249-BC23C2ADF4C8}"/>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2842426" y="381000"/>
            <a:ext cx="7839096" cy="5537200"/>
          </a:xfrm>
          <a:prstGeom prst="rect">
            <a:avLst/>
          </a:prstGeom>
        </p:spPr>
      </p:pic>
    </p:spTree>
    <p:extLst>
      <p:ext uri="{BB962C8B-B14F-4D97-AF65-F5344CB8AC3E}">
        <p14:creationId xmlns:p14="http://schemas.microsoft.com/office/powerpoint/2010/main" val="992150773"/>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C8A16B82-6A3C-46F5-8D32-072FDF89864A}"/>
              </a:ext>
            </a:extLst>
          </p:cNvPr>
          <p:cNvGrpSpPr/>
          <p:nvPr/>
        </p:nvGrpSpPr>
        <p:grpSpPr>
          <a:xfrm>
            <a:off x="-9223092" y="-162863"/>
            <a:ext cx="21494800" cy="7010400"/>
            <a:chOff x="-244630" y="-10236"/>
            <a:chExt cx="12482920" cy="6858000"/>
          </a:xfrm>
        </p:grpSpPr>
        <p:sp>
          <p:nvSpPr>
            <p:cNvPr id="20" name="Rectangle 19">
              <a:extLst>
                <a:ext uri="{FF2B5EF4-FFF2-40B4-BE49-F238E27FC236}">
                  <a16:creationId xmlns:a16="http://schemas.microsoft.com/office/drawing/2014/main" id="{2F391CEE-E392-4A9D-BD11-6954B994FB42}"/>
                </a:ext>
              </a:extLst>
            </p:cNvPr>
            <p:cNvSpPr/>
            <p:nvPr/>
          </p:nvSpPr>
          <p:spPr>
            <a:xfrm>
              <a:off x="-244630" y="-10236"/>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Freeform: Shape 20">
              <a:extLst>
                <a:ext uri="{FF2B5EF4-FFF2-40B4-BE49-F238E27FC236}">
                  <a16:creationId xmlns:a16="http://schemas.microsoft.com/office/drawing/2014/main" id="{7AC43ACA-5000-40E2-80D3-19833F9F1A3F}"/>
                </a:ext>
              </a:extLst>
            </p:cNvPr>
            <p:cNvSpPr/>
            <p:nvPr/>
          </p:nvSpPr>
          <p:spPr>
            <a:xfrm>
              <a:off x="11498711" y="2337441"/>
              <a:ext cx="693288"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TextBox 21">
              <a:extLst>
                <a:ext uri="{FF2B5EF4-FFF2-40B4-BE49-F238E27FC236}">
                  <a16:creationId xmlns:a16="http://schemas.microsoft.com/office/drawing/2014/main" id="{BE022673-C77C-4E8F-AF41-8B283703E87E}"/>
                </a:ext>
              </a:extLst>
            </p:cNvPr>
            <p:cNvSpPr txBox="1"/>
            <p:nvPr/>
          </p:nvSpPr>
          <p:spPr>
            <a:xfrm rot="16200000">
              <a:off x="11064822" y="3405234"/>
              <a:ext cx="1948781" cy="196612"/>
            </a:xfrm>
            <a:prstGeom prst="rect">
              <a:avLst/>
            </a:prstGeom>
            <a:noFill/>
          </p:spPr>
          <p:txBody>
            <a:bodyPr wrap="square" rtlCol="0">
              <a:spAutoFit/>
            </a:bodyPr>
            <a:lstStyle/>
            <a:p>
              <a:pPr algn="ctr"/>
              <a:r>
                <a:rPr lang="en-US" sz="1600" b="1" dirty="0">
                  <a:solidFill>
                    <a:srgbClr val="F0EEF0"/>
                  </a:solidFill>
                  <a:latin typeface="Tw Cen MT" panose="020B0602020104020603" pitchFamily="34" charset="0"/>
                </a:rPr>
                <a:t>Executive summary</a:t>
              </a:r>
            </a:p>
          </p:txBody>
        </p:sp>
        <p:pic>
          <p:nvPicPr>
            <p:cNvPr id="23" name="Picture 22">
              <a:extLst>
                <a:ext uri="{FF2B5EF4-FFF2-40B4-BE49-F238E27FC236}">
                  <a16:creationId xmlns:a16="http://schemas.microsoft.com/office/drawing/2014/main" id="{E8AD023B-AE8D-405F-90E6-27B0D4707992}"/>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rot="16200000">
              <a:off x="11521541" y="3363834"/>
              <a:ext cx="530600" cy="308131"/>
            </a:xfrm>
            <a:prstGeom prst="rect">
              <a:avLst/>
            </a:prstGeom>
          </p:spPr>
        </p:pic>
      </p:grpSp>
      <p:grpSp>
        <p:nvGrpSpPr>
          <p:cNvPr id="24" name="Group 23">
            <a:extLst>
              <a:ext uri="{FF2B5EF4-FFF2-40B4-BE49-F238E27FC236}">
                <a16:creationId xmlns:a16="http://schemas.microsoft.com/office/drawing/2014/main" id="{69A27401-3327-4871-86AC-B461CA62C3AC}"/>
              </a:ext>
            </a:extLst>
          </p:cNvPr>
          <p:cNvGrpSpPr/>
          <p:nvPr/>
        </p:nvGrpSpPr>
        <p:grpSpPr>
          <a:xfrm>
            <a:off x="-8798784" y="-162863"/>
            <a:ext cx="20917027" cy="7020863"/>
            <a:chOff x="213096" y="0"/>
            <a:chExt cx="11605612" cy="6858000"/>
          </a:xfrm>
        </p:grpSpPr>
        <p:sp>
          <p:nvSpPr>
            <p:cNvPr id="25" name="Rectangle 24">
              <a:extLst>
                <a:ext uri="{FF2B5EF4-FFF2-40B4-BE49-F238E27FC236}">
                  <a16:creationId xmlns:a16="http://schemas.microsoft.com/office/drawing/2014/main" id="{706C029B-A799-4206-A656-A006D8F83990}"/>
                </a:ext>
              </a:extLst>
            </p:cNvPr>
            <p:cNvSpPr/>
            <p:nvPr/>
          </p:nvSpPr>
          <p:spPr>
            <a:xfrm>
              <a:off x="213096" y="0"/>
              <a:ext cx="1144750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Freeform: Shape 25">
              <a:extLst>
                <a:ext uri="{FF2B5EF4-FFF2-40B4-BE49-F238E27FC236}">
                  <a16:creationId xmlns:a16="http://schemas.microsoft.com/office/drawing/2014/main" id="{63328131-EC42-4D6D-A247-91FD3D23E58C}"/>
                </a:ext>
              </a:extLst>
            </p:cNvPr>
            <p:cNvSpPr/>
            <p:nvPr/>
          </p:nvSpPr>
          <p:spPr>
            <a:xfrm>
              <a:off x="11035193" y="2337441"/>
              <a:ext cx="625403"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TextBox 26">
              <a:extLst>
                <a:ext uri="{FF2B5EF4-FFF2-40B4-BE49-F238E27FC236}">
                  <a16:creationId xmlns:a16="http://schemas.microsoft.com/office/drawing/2014/main" id="{3A728384-87ED-4E87-8F78-97EB653FDC67}"/>
                </a:ext>
              </a:extLst>
            </p:cNvPr>
            <p:cNvSpPr txBox="1"/>
            <p:nvPr/>
          </p:nvSpPr>
          <p:spPr>
            <a:xfrm rot="16200000">
              <a:off x="10637999" y="3296671"/>
              <a:ext cx="1992086" cy="369332"/>
            </a:xfrm>
            <a:prstGeom prst="rect">
              <a:avLst/>
            </a:prstGeom>
            <a:noFill/>
          </p:spPr>
          <p:txBody>
            <a:bodyPr wrap="square" rtlCol="0">
              <a:spAutoFit/>
            </a:bodyPr>
            <a:lstStyle/>
            <a:p>
              <a:pPr algn="ctr"/>
              <a:r>
                <a:rPr lang="en-US" b="1" dirty="0">
                  <a:solidFill>
                    <a:srgbClr val="F0EEF0"/>
                  </a:solidFill>
                  <a:latin typeface="Tw Cen MT" panose="020B0602020104020603" pitchFamily="34" charset="0"/>
                </a:rPr>
                <a:t>Business need</a:t>
              </a:r>
            </a:p>
          </p:txBody>
        </p:sp>
        <p:pic>
          <p:nvPicPr>
            <p:cNvPr id="28" name="Picture 27">
              <a:extLst>
                <a:ext uri="{FF2B5EF4-FFF2-40B4-BE49-F238E27FC236}">
                  <a16:creationId xmlns:a16="http://schemas.microsoft.com/office/drawing/2014/main" id="{2B44F548-697F-412D-9B99-861C27246385}"/>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rot="16200000">
              <a:off x="11003471" y="3370201"/>
              <a:ext cx="530600" cy="314780"/>
            </a:xfrm>
            <a:prstGeom prst="rect">
              <a:avLst/>
            </a:prstGeom>
          </p:spPr>
        </p:pic>
      </p:grpSp>
      <p:grpSp>
        <p:nvGrpSpPr>
          <p:cNvPr id="29" name="Group 28">
            <a:extLst>
              <a:ext uri="{FF2B5EF4-FFF2-40B4-BE49-F238E27FC236}">
                <a16:creationId xmlns:a16="http://schemas.microsoft.com/office/drawing/2014/main" id="{C0099890-786A-4F87-960D-5DADE5168909}"/>
              </a:ext>
            </a:extLst>
          </p:cNvPr>
          <p:cNvGrpSpPr/>
          <p:nvPr/>
        </p:nvGrpSpPr>
        <p:grpSpPr>
          <a:xfrm>
            <a:off x="1041730" y="-173326"/>
            <a:ext cx="10432766" cy="7003474"/>
            <a:chOff x="491575" y="0"/>
            <a:chExt cx="9961092" cy="6858000"/>
          </a:xfrm>
        </p:grpSpPr>
        <p:sp>
          <p:nvSpPr>
            <p:cNvPr id="30" name="Rectangle 29">
              <a:extLst>
                <a:ext uri="{FF2B5EF4-FFF2-40B4-BE49-F238E27FC236}">
                  <a16:creationId xmlns:a16="http://schemas.microsoft.com/office/drawing/2014/main" id="{CE9AAB1E-3A13-4745-A574-9EE6806378C9}"/>
                </a:ext>
              </a:extLst>
            </p:cNvPr>
            <p:cNvSpPr/>
            <p:nvPr/>
          </p:nvSpPr>
          <p:spPr>
            <a:xfrm>
              <a:off x="491575" y="0"/>
              <a:ext cx="9961092"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Freeform: Shape 30">
              <a:extLst>
                <a:ext uri="{FF2B5EF4-FFF2-40B4-BE49-F238E27FC236}">
                  <a16:creationId xmlns:a16="http://schemas.microsoft.com/office/drawing/2014/main" id="{1BC0F905-3F71-4932-B130-39D508C4D117}"/>
                </a:ext>
              </a:extLst>
            </p:cNvPr>
            <p:cNvSpPr/>
            <p:nvPr/>
          </p:nvSpPr>
          <p:spPr>
            <a:xfrm>
              <a:off x="9284267"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C7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TextBox 31">
              <a:extLst>
                <a:ext uri="{FF2B5EF4-FFF2-40B4-BE49-F238E27FC236}">
                  <a16:creationId xmlns:a16="http://schemas.microsoft.com/office/drawing/2014/main" id="{93EC5869-A976-4328-A864-2BB04E7E7BFC}"/>
                </a:ext>
              </a:extLst>
            </p:cNvPr>
            <p:cNvSpPr txBox="1"/>
            <p:nvPr/>
          </p:nvSpPr>
          <p:spPr>
            <a:xfrm rot="16200000">
              <a:off x="9011211" y="3434029"/>
              <a:ext cx="2203924" cy="369332"/>
            </a:xfrm>
            <a:prstGeom prst="rect">
              <a:avLst/>
            </a:prstGeom>
            <a:noFill/>
          </p:spPr>
          <p:txBody>
            <a:bodyPr wrap="square" rtlCol="0">
              <a:spAutoFit/>
            </a:bodyPr>
            <a:lstStyle/>
            <a:p>
              <a:pPr algn="ctr"/>
              <a:r>
                <a:rPr lang="en-US" b="1" dirty="0">
                  <a:solidFill>
                    <a:srgbClr val="F0EEF0"/>
                  </a:solidFill>
                  <a:latin typeface="Tw Cen MT" panose="020B0602020104020603" pitchFamily="34" charset="0"/>
                </a:rPr>
                <a:t>Analytical Proposal</a:t>
              </a:r>
            </a:p>
          </p:txBody>
        </p:sp>
        <p:pic>
          <p:nvPicPr>
            <p:cNvPr id="33" name="Picture 32">
              <a:extLst>
                <a:ext uri="{FF2B5EF4-FFF2-40B4-BE49-F238E27FC236}">
                  <a16:creationId xmlns:a16="http://schemas.microsoft.com/office/drawing/2014/main" id="{7C8E4AB7-ADC0-4FEE-AE7A-994F5DAD3FE1}"/>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rot="16200000">
              <a:off x="9385467" y="3247473"/>
              <a:ext cx="530600" cy="530600"/>
            </a:xfrm>
            <a:prstGeom prst="rect">
              <a:avLst/>
            </a:prstGeom>
          </p:spPr>
        </p:pic>
      </p:grpSp>
      <p:grpSp>
        <p:nvGrpSpPr>
          <p:cNvPr id="34" name="Group 33">
            <a:extLst>
              <a:ext uri="{FF2B5EF4-FFF2-40B4-BE49-F238E27FC236}">
                <a16:creationId xmlns:a16="http://schemas.microsoft.com/office/drawing/2014/main" id="{0E4F6447-6163-4D6A-A8D2-BD63B6CB3A42}"/>
              </a:ext>
            </a:extLst>
          </p:cNvPr>
          <p:cNvGrpSpPr/>
          <p:nvPr/>
        </p:nvGrpSpPr>
        <p:grpSpPr>
          <a:xfrm>
            <a:off x="-7985197" y="0"/>
            <a:ext cx="10033640" cy="6858000"/>
            <a:chOff x="491575" y="0"/>
            <a:chExt cx="9574094" cy="6858000"/>
          </a:xfrm>
        </p:grpSpPr>
        <p:sp>
          <p:nvSpPr>
            <p:cNvPr id="35" name="Rectangle 34">
              <a:extLst>
                <a:ext uri="{FF2B5EF4-FFF2-40B4-BE49-F238E27FC236}">
                  <a16:creationId xmlns:a16="http://schemas.microsoft.com/office/drawing/2014/main" id="{5CB8CB55-9DEC-4367-900E-7257FE1B874F}"/>
                </a:ext>
              </a:extLst>
            </p:cNvPr>
            <p:cNvSpPr/>
            <p:nvPr/>
          </p:nvSpPr>
          <p:spPr>
            <a:xfrm>
              <a:off x="491575" y="0"/>
              <a:ext cx="957409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Shape 35">
              <a:extLst>
                <a:ext uri="{FF2B5EF4-FFF2-40B4-BE49-F238E27FC236}">
                  <a16:creationId xmlns:a16="http://schemas.microsoft.com/office/drawing/2014/main" id="{9DBAEDD6-7153-4AFF-BDC7-5A225B4B5642}"/>
                </a:ext>
              </a:extLst>
            </p:cNvPr>
            <p:cNvSpPr/>
            <p:nvPr/>
          </p:nvSpPr>
          <p:spPr>
            <a:xfrm>
              <a:off x="8897260"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TextBox 36">
              <a:extLst>
                <a:ext uri="{FF2B5EF4-FFF2-40B4-BE49-F238E27FC236}">
                  <a16:creationId xmlns:a16="http://schemas.microsoft.com/office/drawing/2014/main" id="{12F9D37B-DE70-4087-8A7F-BBA0BAF5B6CF}"/>
                </a:ext>
              </a:extLst>
            </p:cNvPr>
            <p:cNvSpPr txBox="1"/>
            <p:nvPr/>
          </p:nvSpPr>
          <p:spPr>
            <a:xfrm rot="16200000">
              <a:off x="8247265" y="3353948"/>
              <a:ext cx="2990465" cy="337732"/>
            </a:xfrm>
            <a:prstGeom prst="rect">
              <a:avLst/>
            </a:prstGeom>
            <a:noFill/>
          </p:spPr>
          <p:txBody>
            <a:bodyPr wrap="square" rtlCol="0">
              <a:spAutoFit/>
            </a:bodyPr>
            <a:lstStyle/>
            <a:p>
              <a:pPr algn="ctr"/>
              <a:r>
                <a:rPr lang="en-US" sz="1700" b="1" dirty="0">
                  <a:solidFill>
                    <a:srgbClr val="F0EEF0"/>
                  </a:solidFill>
                  <a:latin typeface="Tw Cen MT" panose="020B0602020104020603" pitchFamily="34" charset="0"/>
                </a:rPr>
                <a:t>Risk and Mitigation</a:t>
              </a:r>
            </a:p>
          </p:txBody>
        </p:sp>
        <p:pic>
          <p:nvPicPr>
            <p:cNvPr id="38" name="Picture 37">
              <a:extLst>
                <a:ext uri="{FF2B5EF4-FFF2-40B4-BE49-F238E27FC236}">
                  <a16:creationId xmlns:a16="http://schemas.microsoft.com/office/drawing/2014/main" id="{6FA13E8D-3FCC-4EC2-BD8C-6CE7CA0ECDFA}"/>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rot="16200000">
              <a:off x="8992269" y="3247473"/>
              <a:ext cx="530600" cy="530600"/>
            </a:xfrm>
            <a:prstGeom prst="rect">
              <a:avLst/>
            </a:prstGeom>
          </p:spPr>
        </p:pic>
      </p:grpSp>
      <p:sp>
        <p:nvSpPr>
          <p:cNvPr id="39" name="Rectangle 38">
            <a:extLst>
              <a:ext uri="{FF2B5EF4-FFF2-40B4-BE49-F238E27FC236}">
                <a16:creationId xmlns:a16="http://schemas.microsoft.com/office/drawing/2014/main" id="{71382190-201C-4BAE-91F3-296A26671C96}"/>
              </a:ext>
            </a:extLst>
          </p:cNvPr>
          <p:cNvSpPr/>
          <p:nvPr/>
        </p:nvSpPr>
        <p:spPr>
          <a:xfrm>
            <a:off x="-7962177" y="-1"/>
            <a:ext cx="5781368"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 name="Group 39">
            <a:extLst>
              <a:ext uri="{FF2B5EF4-FFF2-40B4-BE49-F238E27FC236}">
                <a16:creationId xmlns:a16="http://schemas.microsoft.com/office/drawing/2014/main" id="{3FD3EE0D-FD02-4885-9AC0-03F414A9888F}"/>
              </a:ext>
            </a:extLst>
          </p:cNvPr>
          <p:cNvGrpSpPr/>
          <p:nvPr/>
        </p:nvGrpSpPr>
        <p:grpSpPr>
          <a:xfrm>
            <a:off x="-7638544" y="-1"/>
            <a:ext cx="9126839" cy="6858000"/>
            <a:chOff x="718505" y="-1"/>
            <a:chExt cx="8692331" cy="6858000"/>
          </a:xfrm>
        </p:grpSpPr>
        <p:sp>
          <p:nvSpPr>
            <p:cNvPr id="41" name="Rectangle 40">
              <a:extLst>
                <a:ext uri="{FF2B5EF4-FFF2-40B4-BE49-F238E27FC236}">
                  <a16:creationId xmlns:a16="http://schemas.microsoft.com/office/drawing/2014/main" id="{60A9D552-2EF0-4DB4-9DC6-F52F2FD55E3C}"/>
                </a:ext>
              </a:extLst>
            </p:cNvPr>
            <p:cNvSpPr/>
            <p:nvPr/>
          </p:nvSpPr>
          <p:spPr>
            <a:xfrm>
              <a:off x="718505" y="-1"/>
              <a:ext cx="869233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Shape 41">
              <a:extLst>
                <a:ext uri="{FF2B5EF4-FFF2-40B4-BE49-F238E27FC236}">
                  <a16:creationId xmlns:a16="http://schemas.microsoft.com/office/drawing/2014/main" id="{DA27D1F1-923F-4591-A07A-39E775B734F9}"/>
                </a:ext>
              </a:extLst>
            </p:cNvPr>
            <p:cNvSpPr/>
            <p:nvPr/>
          </p:nvSpPr>
          <p:spPr>
            <a:xfrm>
              <a:off x="8242436" y="2337439"/>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TextBox 42">
              <a:extLst>
                <a:ext uri="{FF2B5EF4-FFF2-40B4-BE49-F238E27FC236}">
                  <a16:creationId xmlns:a16="http://schemas.microsoft.com/office/drawing/2014/main" id="{0E895421-2372-4C7F-93D2-3B0353A6E7BD}"/>
                </a:ext>
              </a:extLst>
            </p:cNvPr>
            <p:cNvSpPr txBox="1"/>
            <p:nvPr/>
          </p:nvSpPr>
          <p:spPr>
            <a:xfrm rot="16200000">
              <a:off x="7835982" y="3382227"/>
              <a:ext cx="2503381" cy="351749"/>
            </a:xfrm>
            <a:prstGeom prst="rect">
              <a:avLst/>
            </a:prstGeom>
            <a:noFill/>
          </p:spPr>
          <p:txBody>
            <a:bodyPr wrap="square" rtlCol="0">
              <a:spAutoFit/>
            </a:bodyPr>
            <a:lstStyle/>
            <a:p>
              <a:pPr algn="ctr"/>
              <a:r>
                <a:rPr lang="en-US" b="1" dirty="0">
                  <a:solidFill>
                    <a:srgbClr val="F0EEF0"/>
                  </a:solidFill>
                  <a:latin typeface="Tw Cen MT" panose="020B0602020104020603" pitchFamily="34" charset="0"/>
                </a:rPr>
                <a:t>Financials</a:t>
              </a:r>
            </a:p>
          </p:txBody>
        </p:sp>
        <p:pic>
          <p:nvPicPr>
            <p:cNvPr id="44" name="Picture 43">
              <a:extLst>
                <a:ext uri="{FF2B5EF4-FFF2-40B4-BE49-F238E27FC236}">
                  <a16:creationId xmlns:a16="http://schemas.microsoft.com/office/drawing/2014/main" id="{1A9D6167-F7B8-4BFF-8BC5-2D13EF0CFF88}"/>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rot="16200000">
              <a:off x="8340472" y="3247473"/>
              <a:ext cx="530600" cy="530600"/>
            </a:xfrm>
            <a:prstGeom prst="rect">
              <a:avLst/>
            </a:prstGeom>
          </p:spPr>
        </p:pic>
      </p:grpSp>
      <p:grpSp>
        <p:nvGrpSpPr>
          <p:cNvPr id="45" name="Group 44">
            <a:extLst>
              <a:ext uri="{FF2B5EF4-FFF2-40B4-BE49-F238E27FC236}">
                <a16:creationId xmlns:a16="http://schemas.microsoft.com/office/drawing/2014/main" id="{76789F00-2688-429D-926C-15F83152FDBE}"/>
              </a:ext>
            </a:extLst>
          </p:cNvPr>
          <p:cNvGrpSpPr/>
          <p:nvPr/>
        </p:nvGrpSpPr>
        <p:grpSpPr>
          <a:xfrm>
            <a:off x="-9217517" y="-1"/>
            <a:ext cx="10171121" cy="6858000"/>
            <a:chOff x="-9337032" y="-1"/>
            <a:chExt cx="9927504" cy="6858000"/>
          </a:xfrm>
        </p:grpSpPr>
        <p:sp>
          <p:nvSpPr>
            <p:cNvPr id="46" name="Rectangle 45">
              <a:extLst>
                <a:ext uri="{FF2B5EF4-FFF2-40B4-BE49-F238E27FC236}">
                  <a16:creationId xmlns:a16="http://schemas.microsoft.com/office/drawing/2014/main" id="{FF862AB6-114D-4C6A-B849-5A11B3650265}"/>
                </a:ext>
              </a:extLst>
            </p:cNvPr>
            <p:cNvSpPr/>
            <p:nvPr/>
          </p:nvSpPr>
          <p:spPr>
            <a:xfrm>
              <a:off x="-9337032" y="-1"/>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Freeform: Shape 46">
              <a:extLst>
                <a:ext uri="{FF2B5EF4-FFF2-40B4-BE49-F238E27FC236}">
                  <a16:creationId xmlns:a16="http://schemas.microsoft.com/office/drawing/2014/main" id="{30105858-8A3E-4676-96A7-18C1A74E36F4}"/>
                </a:ext>
              </a:extLst>
            </p:cNvPr>
            <p:cNvSpPr/>
            <p:nvPr/>
          </p:nvSpPr>
          <p:spPr>
            <a:xfrm>
              <a:off x="-577928" y="2337438"/>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00A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TextBox 47">
              <a:extLst>
                <a:ext uri="{FF2B5EF4-FFF2-40B4-BE49-F238E27FC236}">
                  <a16:creationId xmlns:a16="http://schemas.microsoft.com/office/drawing/2014/main" id="{8A634BD7-1512-45B6-AFE4-1EEA636625CB}"/>
                </a:ext>
              </a:extLst>
            </p:cNvPr>
            <p:cNvSpPr txBox="1"/>
            <p:nvPr/>
          </p:nvSpPr>
          <p:spPr>
            <a:xfrm rot="16200000">
              <a:off x="-738260" y="3197347"/>
              <a:ext cx="1992086" cy="630850"/>
            </a:xfrm>
            <a:prstGeom prst="rect">
              <a:avLst/>
            </a:prstGeom>
            <a:noFill/>
          </p:spPr>
          <p:txBody>
            <a:bodyPr wrap="square" rtlCol="0">
              <a:spAutoFit/>
            </a:bodyPr>
            <a:lstStyle/>
            <a:p>
              <a:pPr algn="ctr"/>
              <a:r>
                <a:rPr lang="en-US" b="1" dirty="0">
                  <a:solidFill>
                    <a:srgbClr val="F0EEF0"/>
                  </a:solidFill>
                  <a:latin typeface="Tw Cen MT" panose="020B0602020104020603" pitchFamily="34" charset="0"/>
                </a:rPr>
                <a:t>Cost and Impact Analysis</a:t>
              </a:r>
            </a:p>
          </p:txBody>
        </p:sp>
        <p:pic>
          <p:nvPicPr>
            <p:cNvPr id="49" name="Picture 48">
              <a:extLst>
                <a:ext uri="{FF2B5EF4-FFF2-40B4-BE49-F238E27FC236}">
                  <a16:creationId xmlns:a16="http://schemas.microsoft.com/office/drawing/2014/main" id="{F08704A4-CABE-4989-8BF7-C10A6BB40ED9}"/>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rot="16200000">
              <a:off x="-491912" y="3247473"/>
              <a:ext cx="530600" cy="530600"/>
            </a:xfrm>
            <a:prstGeom prst="rect">
              <a:avLst/>
            </a:prstGeom>
          </p:spPr>
        </p:pic>
      </p:grpSp>
      <p:grpSp>
        <p:nvGrpSpPr>
          <p:cNvPr id="70" name="Group 69">
            <a:extLst>
              <a:ext uri="{FF2B5EF4-FFF2-40B4-BE49-F238E27FC236}">
                <a16:creationId xmlns:a16="http://schemas.microsoft.com/office/drawing/2014/main" id="{7B41EE69-66FE-8142-BA4C-32195B14B621}"/>
              </a:ext>
            </a:extLst>
          </p:cNvPr>
          <p:cNvGrpSpPr/>
          <p:nvPr/>
        </p:nvGrpSpPr>
        <p:grpSpPr>
          <a:xfrm>
            <a:off x="-8646384" y="22301"/>
            <a:ext cx="9062467" cy="6988099"/>
            <a:chOff x="213096" y="0"/>
            <a:chExt cx="11463420" cy="6858000"/>
          </a:xfrm>
        </p:grpSpPr>
        <p:sp>
          <p:nvSpPr>
            <p:cNvPr id="71" name="Rectangle 70">
              <a:extLst>
                <a:ext uri="{FF2B5EF4-FFF2-40B4-BE49-F238E27FC236}">
                  <a16:creationId xmlns:a16="http://schemas.microsoft.com/office/drawing/2014/main" id="{4F22B883-091B-5E44-BCAA-4E11B8F747E0}"/>
                </a:ext>
              </a:extLst>
            </p:cNvPr>
            <p:cNvSpPr/>
            <p:nvPr/>
          </p:nvSpPr>
          <p:spPr>
            <a:xfrm>
              <a:off x="213096" y="0"/>
              <a:ext cx="1144750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Freeform: Shape 25">
              <a:extLst>
                <a:ext uri="{FF2B5EF4-FFF2-40B4-BE49-F238E27FC236}">
                  <a16:creationId xmlns:a16="http://schemas.microsoft.com/office/drawing/2014/main" id="{F0573129-5565-F140-B2BE-5D61FAC665CD}"/>
                </a:ext>
              </a:extLst>
            </p:cNvPr>
            <p:cNvSpPr/>
            <p:nvPr/>
          </p:nvSpPr>
          <p:spPr>
            <a:xfrm>
              <a:off x="10508116" y="2241585"/>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TextBox 72">
              <a:extLst>
                <a:ext uri="{FF2B5EF4-FFF2-40B4-BE49-F238E27FC236}">
                  <a16:creationId xmlns:a16="http://schemas.microsoft.com/office/drawing/2014/main" id="{BDBB2D42-D620-6541-A6B0-5B8EA284AD9D}"/>
                </a:ext>
              </a:extLst>
            </p:cNvPr>
            <p:cNvSpPr txBox="1"/>
            <p:nvPr/>
          </p:nvSpPr>
          <p:spPr>
            <a:xfrm rot="16200000">
              <a:off x="10341391" y="3184801"/>
              <a:ext cx="1992086" cy="488398"/>
            </a:xfrm>
            <a:prstGeom prst="rect">
              <a:avLst/>
            </a:prstGeom>
            <a:noFill/>
          </p:spPr>
          <p:txBody>
            <a:bodyPr wrap="square" rtlCol="0">
              <a:spAutoFit/>
            </a:bodyPr>
            <a:lstStyle/>
            <a:p>
              <a:pPr algn="ctr"/>
              <a:r>
                <a:rPr lang="en-US" b="1" dirty="0">
                  <a:solidFill>
                    <a:srgbClr val="F0EEF0"/>
                  </a:solidFill>
                  <a:latin typeface="Tw Cen MT" panose="020B0602020104020603" pitchFamily="34" charset="0"/>
                </a:rPr>
                <a:t>Conclusion</a:t>
              </a:r>
            </a:p>
          </p:txBody>
        </p:sp>
        <p:pic>
          <p:nvPicPr>
            <p:cNvPr id="74" name="Picture 73">
              <a:extLst>
                <a:ext uri="{FF2B5EF4-FFF2-40B4-BE49-F238E27FC236}">
                  <a16:creationId xmlns:a16="http://schemas.microsoft.com/office/drawing/2014/main" id="{5CB51B7F-5480-D245-8446-B8DB794CF107}"/>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rot="16200000">
              <a:off x="10600933" y="3247473"/>
              <a:ext cx="530600" cy="530600"/>
            </a:xfrm>
            <a:prstGeom prst="rect">
              <a:avLst/>
            </a:prstGeom>
          </p:spPr>
        </p:pic>
      </p:grpSp>
      <p:sp>
        <p:nvSpPr>
          <p:cNvPr id="16" name="Slide Number Placeholder 15">
            <a:extLst>
              <a:ext uri="{FF2B5EF4-FFF2-40B4-BE49-F238E27FC236}">
                <a16:creationId xmlns:a16="http://schemas.microsoft.com/office/drawing/2014/main" id="{7778F6E1-F38D-F048-8B8A-112B7C1B0A75}"/>
              </a:ext>
            </a:extLst>
          </p:cNvPr>
          <p:cNvSpPr>
            <a:spLocks noGrp="1"/>
          </p:cNvSpPr>
          <p:nvPr>
            <p:ph type="sldNum" sz="quarter" idx="12"/>
          </p:nvPr>
        </p:nvSpPr>
        <p:spPr/>
        <p:txBody>
          <a:bodyPr/>
          <a:lstStyle/>
          <a:p>
            <a:fld id="{A4489FD0-501B-4C6F-9CB2-8996B7BF4EFE}" type="slidenum">
              <a:rPr lang="de-DE" smtClean="0"/>
              <a:t>5</a:t>
            </a:fld>
            <a:endParaRPr lang="de-DE"/>
          </a:p>
        </p:txBody>
      </p:sp>
      <p:sp>
        <p:nvSpPr>
          <p:cNvPr id="2" name="Footer Placeholder 1">
            <a:extLst>
              <a:ext uri="{FF2B5EF4-FFF2-40B4-BE49-F238E27FC236}">
                <a16:creationId xmlns:a16="http://schemas.microsoft.com/office/drawing/2014/main" id="{FCBD6730-45A5-8744-9B2A-09BD8AC731A1}"/>
              </a:ext>
            </a:extLst>
          </p:cNvPr>
          <p:cNvSpPr>
            <a:spLocks noGrp="1"/>
          </p:cNvSpPr>
          <p:nvPr>
            <p:ph type="ftr" sz="quarter" idx="11"/>
          </p:nvPr>
        </p:nvSpPr>
        <p:spPr>
          <a:xfrm>
            <a:off x="2140668" y="6356350"/>
            <a:ext cx="7835766" cy="365125"/>
          </a:xfrm>
        </p:spPr>
        <p:txBody>
          <a:bodyPr/>
          <a:lstStyle/>
          <a:p>
            <a:pPr algn="l"/>
            <a:r>
              <a:rPr lang="de-DE" b="1" dirty="0"/>
              <a:t>Source: Reading Packet 6</a:t>
            </a:r>
          </a:p>
        </p:txBody>
      </p:sp>
      <p:sp>
        <p:nvSpPr>
          <p:cNvPr id="50" name="Rectangle 49">
            <a:extLst>
              <a:ext uri="{FF2B5EF4-FFF2-40B4-BE49-F238E27FC236}">
                <a16:creationId xmlns:a16="http://schemas.microsoft.com/office/drawing/2014/main" id="{1FB513BA-3021-FB44-8870-441946B6951E}"/>
              </a:ext>
            </a:extLst>
          </p:cNvPr>
          <p:cNvSpPr/>
          <p:nvPr/>
        </p:nvSpPr>
        <p:spPr>
          <a:xfrm>
            <a:off x="2236068" y="127000"/>
            <a:ext cx="7972861" cy="6120677"/>
          </a:xfrm>
          <a:prstGeom prst="rect">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bg1"/>
                </a:solidFill>
              </a:rPr>
              <a:t>Deep Learning Techniques to build an advertisement Engine that can target Millennials</a:t>
            </a:r>
          </a:p>
        </p:txBody>
      </p:sp>
      <p:graphicFrame>
        <p:nvGraphicFramePr>
          <p:cNvPr id="51" name="Diagram 50">
            <a:extLst>
              <a:ext uri="{FF2B5EF4-FFF2-40B4-BE49-F238E27FC236}">
                <a16:creationId xmlns:a16="http://schemas.microsoft.com/office/drawing/2014/main" id="{2F2BD97C-5774-384E-8174-8AA715D0F063}"/>
              </a:ext>
            </a:extLst>
          </p:cNvPr>
          <p:cNvGraphicFramePr/>
          <p:nvPr>
            <p:extLst>
              <p:ext uri="{D42A27DB-BD31-4B8C-83A1-F6EECF244321}">
                <p14:modId xmlns:p14="http://schemas.microsoft.com/office/powerpoint/2010/main" val="2824304815"/>
              </p:ext>
            </p:extLst>
          </p:nvPr>
        </p:nvGraphicFramePr>
        <p:xfrm>
          <a:off x="2333570" y="1469180"/>
          <a:ext cx="7776947" cy="4626821"/>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
        <p:nvSpPr>
          <p:cNvPr id="7" name="TextBox 6">
            <a:extLst>
              <a:ext uri="{FF2B5EF4-FFF2-40B4-BE49-F238E27FC236}">
                <a16:creationId xmlns:a16="http://schemas.microsoft.com/office/drawing/2014/main" id="{8D4953EC-4BBA-C047-97BA-301E49EB5FCE}"/>
              </a:ext>
            </a:extLst>
          </p:cNvPr>
          <p:cNvSpPr txBox="1"/>
          <p:nvPr/>
        </p:nvSpPr>
        <p:spPr>
          <a:xfrm>
            <a:off x="2333570" y="406400"/>
            <a:ext cx="7776947" cy="954107"/>
          </a:xfrm>
          <a:prstGeom prst="rect">
            <a:avLst/>
          </a:prstGeom>
          <a:noFill/>
        </p:spPr>
        <p:txBody>
          <a:bodyPr wrap="square" rtlCol="0">
            <a:spAutoFit/>
          </a:bodyPr>
          <a:lstStyle/>
          <a:p>
            <a:r>
              <a:rPr lang="en-US" sz="2800" dirty="0">
                <a:solidFill>
                  <a:schemeClr val="bg1"/>
                </a:solidFill>
              </a:rPr>
              <a:t>Deep learning techniques to build an advertisement engine that can target millennials</a:t>
            </a:r>
          </a:p>
        </p:txBody>
      </p:sp>
    </p:spTree>
    <p:extLst>
      <p:ext uri="{BB962C8B-B14F-4D97-AF65-F5344CB8AC3E}">
        <p14:creationId xmlns:p14="http://schemas.microsoft.com/office/powerpoint/2010/main" val="2818396114"/>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C8A16B82-6A3C-46F5-8D32-072FDF89864A}"/>
              </a:ext>
            </a:extLst>
          </p:cNvPr>
          <p:cNvGrpSpPr/>
          <p:nvPr/>
        </p:nvGrpSpPr>
        <p:grpSpPr>
          <a:xfrm>
            <a:off x="-9223092" y="-162863"/>
            <a:ext cx="21494800" cy="7010400"/>
            <a:chOff x="-244630" y="-10236"/>
            <a:chExt cx="12482920" cy="6858000"/>
          </a:xfrm>
        </p:grpSpPr>
        <p:sp>
          <p:nvSpPr>
            <p:cNvPr id="20" name="Rectangle 19">
              <a:extLst>
                <a:ext uri="{FF2B5EF4-FFF2-40B4-BE49-F238E27FC236}">
                  <a16:creationId xmlns:a16="http://schemas.microsoft.com/office/drawing/2014/main" id="{2F391CEE-E392-4A9D-BD11-6954B994FB42}"/>
                </a:ext>
              </a:extLst>
            </p:cNvPr>
            <p:cNvSpPr/>
            <p:nvPr/>
          </p:nvSpPr>
          <p:spPr>
            <a:xfrm>
              <a:off x="-244630" y="-10236"/>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Freeform: Shape 20">
              <a:extLst>
                <a:ext uri="{FF2B5EF4-FFF2-40B4-BE49-F238E27FC236}">
                  <a16:creationId xmlns:a16="http://schemas.microsoft.com/office/drawing/2014/main" id="{7AC43ACA-5000-40E2-80D3-19833F9F1A3F}"/>
                </a:ext>
              </a:extLst>
            </p:cNvPr>
            <p:cNvSpPr/>
            <p:nvPr/>
          </p:nvSpPr>
          <p:spPr>
            <a:xfrm>
              <a:off x="11498711" y="2337441"/>
              <a:ext cx="693288"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TextBox 21">
              <a:extLst>
                <a:ext uri="{FF2B5EF4-FFF2-40B4-BE49-F238E27FC236}">
                  <a16:creationId xmlns:a16="http://schemas.microsoft.com/office/drawing/2014/main" id="{BE022673-C77C-4E8F-AF41-8B283703E87E}"/>
                </a:ext>
              </a:extLst>
            </p:cNvPr>
            <p:cNvSpPr txBox="1"/>
            <p:nvPr/>
          </p:nvSpPr>
          <p:spPr>
            <a:xfrm rot="16200000">
              <a:off x="11064822" y="3405234"/>
              <a:ext cx="1948781" cy="196612"/>
            </a:xfrm>
            <a:prstGeom prst="rect">
              <a:avLst/>
            </a:prstGeom>
            <a:noFill/>
          </p:spPr>
          <p:txBody>
            <a:bodyPr wrap="square" rtlCol="0">
              <a:spAutoFit/>
            </a:bodyPr>
            <a:lstStyle/>
            <a:p>
              <a:pPr algn="ctr"/>
              <a:r>
                <a:rPr lang="en-US" sz="1600" b="1" dirty="0">
                  <a:solidFill>
                    <a:srgbClr val="F0EEF0"/>
                  </a:solidFill>
                  <a:latin typeface="Tw Cen MT" panose="020B0602020104020603" pitchFamily="34" charset="0"/>
                </a:rPr>
                <a:t>Executive summary</a:t>
              </a:r>
            </a:p>
          </p:txBody>
        </p:sp>
        <p:pic>
          <p:nvPicPr>
            <p:cNvPr id="23" name="Picture 22">
              <a:extLst>
                <a:ext uri="{FF2B5EF4-FFF2-40B4-BE49-F238E27FC236}">
                  <a16:creationId xmlns:a16="http://schemas.microsoft.com/office/drawing/2014/main" id="{E8AD023B-AE8D-405F-90E6-27B0D4707992}"/>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rot="16200000">
              <a:off x="11521541" y="3363834"/>
              <a:ext cx="530600" cy="308131"/>
            </a:xfrm>
            <a:prstGeom prst="rect">
              <a:avLst/>
            </a:prstGeom>
          </p:spPr>
        </p:pic>
      </p:grpSp>
      <p:grpSp>
        <p:nvGrpSpPr>
          <p:cNvPr id="24" name="Group 23">
            <a:extLst>
              <a:ext uri="{FF2B5EF4-FFF2-40B4-BE49-F238E27FC236}">
                <a16:creationId xmlns:a16="http://schemas.microsoft.com/office/drawing/2014/main" id="{69A27401-3327-4871-86AC-B461CA62C3AC}"/>
              </a:ext>
            </a:extLst>
          </p:cNvPr>
          <p:cNvGrpSpPr/>
          <p:nvPr/>
        </p:nvGrpSpPr>
        <p:grpSpPr>
          <a:xfrm>
            <a:off x="-8798784" y="-162863"/>
            <a:ext cx="20917027" cy="7020863"/>
            <a:chOff x="213096" y="0"/>
            <a:chExt cx="11605612" cy="6858000"/>
          </a:xfrm>
        </p:grpSpPr>
        <p:sp>
          <p:nvSpPr>
            <p:cNvPr id="25" name="Rectangle 24">
              <a:extLst>
                <a:ext uri="{FF2B5EF4-FFF2-40B4-BE49-F238E27FC236}">
                  <a16:creationId xmlns:a16="http://schemas.microsoft.com/office/drawing/2014/main" id="{706C029B-A799-4206-A656-A006D8F83990}"/>
                </a:ext>
              </a:extLst>
            </p:cNvPr>
            <p:cNvSpPr/>
            <p:nvPr/>
          </p:nvSpPr>
          <p:spPr>
            <a:xfrm>
              <a:off x="213096" y="0"/>
              <a:ext cx="1144750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Freeform: Shape 25">
              <a:extLst>
                <a:ext uri="{FF2B5EF4-FFF2-40B4-BE49-F238E27FC236}">
                  <a16:creationId xmlns:a16="http://schemas.microsoft.com/office/drawing/2014/main" id="{63328131-EC42-4D6D-A247-91FD3D23E58C}"/>
                </a:ext>
              </a:extLst>
            </p:cNvPr>
            <p:cNvSpPr/>
            <p:nvPr/>
          </p:nvSpPr>
          <p:spPr>
            <a:xfrm>
              <a:off x="11035193" y="2337441"/>
              <a:ext cx="625403"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TextBox 26">
              <a:extLst>
                <a:ext uri="{FF2B5EF4-FFF2-40B4-BE49-F238E27FC236}">
                  <a16:creationId xmlns:a16="http://schemas.microsoft.com/office/drawing/2014/main" id="{3A728384-87ED-4E87-8F78-97EB653FDC67}"/>
                </a:ext>
              </a:extLst>
            </p:cNvPr>
            <p:cNvSpPr txBox="1"/>
            <p:nvPr/>
          </p:nvSpPr>
          <p:spPr>
            <a:xfrm rot="16200000">
              <a:off x="10637999" y="3296671"/>
              <a:ext cx="1992086" cy="369332"/>
            </a:xfrm>
            <a:prstGeom prst="rect">
              <a:avLst/>
            </a:prstGeom>
            <a:noFill/>
          </p:spPr>
          <p:txBody>
            <a:bodyPr wrap="square" rtlCol="0">
              <a:spAutoFit/>
            </a:bodyPr>
            <a:lstStyle/>
            <a:p>
              <a:pPr algn="ctr"/>
              <a:r>
                <a:rPr lang="en-US" b="1" dirty="0">
                  <a:solidFill>
                    <a:srgbClr val="F0EEF0"/>
                  </a:solidFill>
                  <a:latin typeface="Tw Cen MT" panose="020B0602020104020603" pitchFamily="34" charset="0"/>
                </a:rPr>
                <a:t>Business need</a:t>
              </a:r>
            </a:p>
          </p:txBody>
        </p:sp>
        <p:pic>
          <p:nvPicPr>
            <p:cNvPr id="28" name="Picture 27">
              <a:extLst>
                <a:ext uri="{FF2B5EF4-FFF2-40B4-BE49-F238E27FC236}">
                  <a16:creationId xmlns:a16="http://schemas.microsoft.com/office/drawing/2014/main" id="{2B44F548-697F-412D-9B99-861C27246385}"/>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rot="16200000">
              <a:off x="11003471" y="3370201"/>
              <a:ext cx="530600" cy="314780"/>
            </a:xfrm>
            <a:prstGeom prst="rect">
              <a:avLst/>
            </a:prstGeom>
          </p:spPr>
        </p:pic>
      </p:grpSp>
      <p:grpSp>
        <p:nvGrpSpPr>
          <p:cNvPr id="29" name="Group 28">
            <a:extLst>
              <a:ext uri="{FF2B5EF4-FFF2-40B4-BE49-F238E27FC236}">
                <a16:creationId xmlns:a16="http://schemas.microsoft.com/office/drawing/2014/main" id="{C0099890-786A-4F87-960D-5DADE5168909}"/>
              </a:ext>
            </a:extLst>
          </p:cNvPr>
          <p:cNvGrpSpPr/>
          <p:nvPr/>
        </p:nvGrpSpPr>
        <p:grpSpPr>
          <a:xfrm>
            <a:off x="1067130" y="-173326"/>
            <a:ext cx="10432766" cy="7003474"/>
            <a:chOff x="491575" y="0"/>
            <a:chExt cx="9961092" cy="6858000"/>
          </a:xfrm>
        </p:grpSpPr>
        <p:sp>
          <p:nvSpPr>
            <p:cNvPr id="30" name="Rectangle 29">
              <a:extLst>
                <a:ext uri="{FF2B5EF4-FFF2-40B4-BE49-F238E27FC236}">
                  <a16:creationId xmlns:a16="http://schemas.microsoft.com/office/drawing/2014/main" id="{CE9AAB1E-3A13-4745-A574-9EE6806378C9}"/>
                </a:ext>
              </a:extLst>
            </p:cNvPr>
            <p:cNvSpPr/>
            <p:nvPr/>
          </p:nvSpPr>
          <p:spPr>
            <a:xfrm>
              <a:off x="491575" y="0"/>
              <a:ext cx="9961092"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Freeform: Shape 30">
              <a:extLst>
                <a:ext uri="{FF2B5EF4-FFF2-40B4-BE49-F238E27FC236}">
                  <a16:creationId xmlns:a16="http://schemas.microsoft.com/office/drawing/2014/main" id="{1BC0F905-3F71-4932-B130-39D508C4D117}"/>
                </a:ext>
              </a:extLst>
            </p:cNvPr>
            <p:cNvSpPr/>
            <p:nvPr/>
          </p:nvSpPr>
          <p:spPr>
            <a:xfrm>
              <a:off x="9284267"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C7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TextBox 31">
              <a:extLst>
                <a:ext uri="{FF2B5EF4-FFF2-40B4-BE49-F238E27FC236}">
                  <a16:creationId xmlns:a16="http://schemas.microsoft.com/office/drawing/2014/main" id="{93EC5869-A976-4328-A864-2BB04E7E7BFC}"/>
                </a:ext>
              </a:extLst>
            </p:cNvPr>
            <p:cNvSpPr txBox="1"/>
            <p:nvPr/>
          </p:nvSpPr>
          <p:spPr>
            <a:xfrm rot="16200000">
              <a:off x="9011211" y="3434029"/>
              <a:ext cx="2203924" cy="369332"/>
            </a:xfrm>
            <a:prstGeom prst="rect">
              <a:avLst/>
            </a:prstGeom>
            <a:noFill/>
          </p:spPr>
          <p:txBody>
            <a:bodyPr wrap="square" rtlCol="0">
              <a:spAutoFit/>
            </a:bodyPr>
            <a:lstStyle/>
            <a:p>
              <a:pPr algn="ctr"/>
              <a:r>
                <a:rPr lang="en-US" b="1" dirty="0">
                  <a:solidFill>
                    <a:srgbClr val="F0EEF0"/>
                  </a:solidFill>
                  <a:latin typeface="Tw Cen MT" panose="020B0602020104020603" pitchFamily="34" charset="0"/>
                </a:rPr>
                <a:t>Analytical Proposal</a:t>
              </a:r>
            </a:p>
          </p:txBody>
        </p:sp>
        <p:pic>
          <p:nvPicPr>
            <p:cNvPr id="33" name="Picture 32">
              <a:extLst>
                <a:ext uri="{FF2B5EF4-FFF2-40B4-BE49-F238E27FC236}">
                  <a16:creationId xmlns:a16="http://schemas.microsoft.com/office/drawing/2014/main" id="{7C8E4AB7-ADC0-4FEE-AE7A-994F5DAD3FE1}"/>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rot="16200000">
              <a:off x="9385467" y="3247473"/>
              <a:ext cx="530600" cy="530600"/>
            </a:xfrm>
            <a:prstGeom prst="rect">
              <a:avLst/>
            </a:prstGeom>
          </p:spPr>
        </p:pic>
      </p:grpSp>
      <p:grpSp>
        <p:nvGrpSpPr>
          <p:cNvPr id="34" name="Group 33">
            <a:extLst>
              <a:ext uri="{FF2B5EF4-FFF2-40B4-BE49-F238E27FC236}">
                <a16:creationId xmlns:a16="http://schemas.microsoft.com/office/drawing/2014/main" id="{0E4F6447-6163-4D6A-A8D2-BD63B6CB3A42}"/>
              </a:ext>
            </a:extLst>
          </p:cNvPr>
          <p:cNvGrpSpPr/>
          <p:nvPr/>
        </p:nvGrpSpPr>
        <p:grpSpPr>
          <a:xfrm>
            <a:off x="-7985197" y="0"/>
            <a:ext cx="10033640" cy="6858000"/>
            <a:chOff x="491575" y="0"/>
            <a:chExt cx="9574094" cy="6858000"/>
          </a:xfrm>
        </p:grpSpPr>
        <p:sp>
          <p:nvSpPr>
            <p:cNvPr id="35" name="Rectangle 34">
              <a:extLst>
                <a:ext uri="{FF2B5EF4-FFF2-40B4-BE49-F238E27FC236}">
                  <a16:creationId xmlns:a16="http://schemas.microsoft.com/office/drawing/2014/main" id="{5CB8CB55-9DEC-4367-900E-7257FE1B874F}"/>
                </a:ext>
              </a:extLst>
            </p:cNvPr>
            <p:cNvSpPr/>
            <p:nvPr/>
          </p:nvSpPr>
          <p:spPr>
            <a:xfrm>
              <a:off x="491575" y="0"/>
              <a:ext cx="957409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Shape 35">
              <a:extLst>
                <a:ext uri="{FF2B5EF4-FFF2-40B4-BE49-F238E27FC236}">
                  <a16:creationId xmlns:a16="http://schemas.microsoft.com/office/drawing/2014/main" id="{9DBAEDD6-7153-4AFF-BDC7-5A225B4B5642}"/>
                </a:ext>
              </a:extLst>
            </p:cNvPr>
            <p:cNvSpPr/>
            <p:nvPr/>
          </p:nvSpPr>
          <p:spPr>
            <a:xfrm>
              <a:off x="8897260"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TextBox 36">
              <a:extLst>
                <a:ext uri="{FF2B5EF4-FFF2-40B4-BE49-F238E27FC236}">
                  <a16:creationId xmlns:a16="http://schemas.microsoft.com/office/drawing/2014/main" id="{12F9D37B-DE70-4087-8A7F-BBA0BAF5B6CF}"/>
                </a:ext>
              </a:extLst>
            </p:cNvPr>
            <p:cNvSpPr txBox="1"/>
            <p:nvPr/>
          </p:nvSpPr>
          <p:spPr>
            <a:xfrm rot="16200000">
              <a:off x="8247265" y="3353948"/>
              <a:ext cx="2990465" cy="337732"/>
            </a:xfrm>
            <a:prstGeom prst="rect">
              <a:avLst/>
            </a:prstGeom>
            <a:noFill/>
          </p:spPr>
          <p:txBody>
            <a:bodyPr wrap="square" rtlCol="0">
              <a:spAutoFit/>
            </a:bodyPr>
            <a:lstStyle/>
            <a:p>
              <a:pPr algn="ctr"/>
              <a:r>
                <a:rPr lang="en-US" sz="1700" b="1" dirty="0">
                  <a:solidFill>
                    <a:srgbClr val="F0EEF0"/>
                  </a:solidFill>
                  <a:latin typeface="Tw Cen MT" panose="020B0602020104020603" pitchFamily="34" charset="0"/>
                </a:rPr>
                <a:t>Risk and Mitigation</a:t>
              </a:r>
            </a:p>
          </p:txBody>
        </p:sp>
        <p:pic>
          <p:nvPicPr>
            <p:cNvPr id="38" name="Picture 37">
              <a:extLst>
                <a:ext uri="{FF2B5EF4-FFF2-40B4-BE49-F238E27FC236}">
                  <a16:creationId xmlns:a16="http://schemas.microsoft.com/office/drawing/2014/main" id="{6FA13E8D-3FCC-4EC2-BD8C-6CE7CA0ECDFA}"/>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rot="16200000">
              <a:off x="8992269" y="3247473"/>
              <a:ext cx="530600" cy="530600"/>
            </a:xfrm>
            <a:prstGeom prst="rect">
              <a:avLst/>
            </a:prstGeom>
          </p:spPr>
        </p:pic>
      </p:grpSp>
      <p:sp>
        <p:nvSpPr>
          <p:cNvPr id="39" name="Rectangle 38">
            <a:extLst>
              <a:ext uri="{FF2B5EF4-FFF2-40B4-BE49-F238E27FC236}">
                <a16:creationId xmlns:a16="http://schemas.microsoft.com/office/drawing/2014/main" id="{71382190-201C-4BAE-91F3-296A26671C96}"/>
              </a:ext>
            </a:extLst>
          </p:cNvPr>
          <p:cNvSpPr/>
          <p:nvPr/>
        </p:nvSpPr>
        <p:spPr>
          <a:xfrm>
            <a:off x="-7962177" y="-1"/>
            <a:ext cx="5781368"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 name="Group 39">
            <a:extLst>
              <a:ext uri="{FF2B5EF4-FFF2-40B4-BE49-F238E27FC236}">
                <a16:creationId xmlns:a16="http://schemas.microsoft.com/office/drawing/2014/main" id="{3FD3EE0D-FD02-4885-9AC0-03F414A9888F}"/>
              </a:ext>
            </a:extLst>
          </p:cNvPr>
          <p:cNvGrpSpPr/>
          <p:nvPr/>
        </p:nvGrpSpPr>
        <p:grpSpPr>
          <a:xfrm>
            <a:off x="-7638544" y="-1"/>
            <a:ext cx="9126839" cy="6858000"/>
            <a:chOff x="718505" y="-1"/>
            <a:chExt cx="8692331" cy="6858000"/>
          </a:xfrm>
        </p:grpSpPr>
        <p:sp>
          <p:nvSpPr>
            <p:cNvPr id="41" name="Rectangle 40">
              <a:extLst>
                <a:ext uri="{FF2B5EF4-FFF2-40B4-BE49-F238E27FC236}">
                  <a16:creationId xmlns:a16="http://schemas.microsoft.com/office/drawing/2014/main" id="{60A9D552-2EF0-4DB4-9DC6-F52F2FD55E3C}"/>
                </a:ext>
              </a:extLst>
            </p:cNvPr>
            <p:cNvSpPr/>
            <p:nvPr/>
          </p:nvSpPr>
          <p:spPr>
            <a:xfrm>
              <a:off x="718505" y="-1"/>
              <a:ext cx="869233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Shape 41">
              <a:extLst>
                <a:ext uri="{FF2B5EF4-FFF2-40B4-BE49-F238E27FC236}">
                  <a16:creationId xmlns:a16="http://schemas.microsoft.com/office/drawing/2014/main" id="{DA27D1F1-923F-4591-A07A-39E775B734F9}"/>
                </a:ext>
              </a:extLst>
            </p:cNvPr>
            <p:cNvSpPr/>
            <p:nvPr/>
          </p:nvSpPr>
          <p:spPr>
            <a:xfrm>
              <a:off x="8242436" y="2337439"/>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TextBox 42">
              <a:extLst>
                <a:ext uri="{FF2B5EF4-FFF2-40B4-BE49-F238E27FC236}">
                  <a16:creationId xmlns:a16="http://schemas.microsoft.com/office/drawing/2014/main" id="{0E895421-2372-4C7F-93D2-3B0353A6E7BD}"/>
                </a:ext>
              </a:extLst>
            </p:cNvPr>
            <p:cNvSpPr txBox="1"/>
            <p:nvPr/>
          </p:nvSpPr>
          <p:spPr>
            <a:xfrm rot="16200000">
              <a:off x="7835982" y="3382227"/>
              <a:ext cx="2503381" cy="351749"/>
            </a:xfrm>
            <a:prstGeom prst="rect">
              <a:avLst/>
            </a:prstGeom>
            <a:noFill/>
          </p:spPr>
          <p:txBody>
            <a:bodyPr wrap="square" rtlCol="0">
              <a:spAutoFit/>
            </a:bodyPr>
            <a:lstStyle/>
            <a:p>
              <a:pPr algn="ctr"/>
              <a:r>
                <a:rPr lang="en-US" b="1" dirty="0">
                  <a:solidFill>
                    <a:srgbClr val="F0EEF0"/>
                  </a:solidFill>
                  <a:latin typeface="Tw Cen MT" panose="020B0602020104020603" pitchFamily="34" charset="0"/>
                </a:rPr>
                <a:t>Financials</a:t>
              </a:r>
            </a:p>
          </p:txBody>
        </p:sp>
        <p:pic>
          <p:nvPicPr>
            <p:cNvPr id="44" name="Picture 43">
              <a:extLst>
                <a:ext uri="{FF2B5EF4-FFF2-40B4-BE49-F238E27FC236}">
                  <a16:creationId xmlns:a16="http://schemas.microsoft.com/office/drawing/2014/main" id="{1A9D6167-F7B8-4BFF-8BC5-2D13EF0CFF88}"/>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rot="16200000">
              <a:off x="8340472" y="3247473"/>
              <a:ext cx="530600" cy="530600"/>
            </a:xfrm>
            <a:prstGeom prst="rect">
              <a:avLst/>
            </a:prstGeom>
          </p:spPr>
        </p:pic>
      </p:grpSp>
      <p:grpSp>
        <p:nvGrpSpPr>
          <p:cNvPr id="45" name="Group 44">
            <a:extLst>
              <a:ext uri="{FF2B5EF4-FFF2-40B4-BE49-F238E27FC236}">
                <a16:creationId xmlns:a16="http://schemas.microsoft.com/office/drawing/2014/main" id="{76789F00-2688-429D-926C-15F83152FDBE}"/>
              </a:ext>
            </a:extLst>
          </p:cNvPr>
          <p:cNvGrpSpPr/>
          <p:nvPr/>
        </p:nvGrpSpPr>
        <p:grpSpPr>
          <a:xfrm>
            <a:off x="-9217517" y="-1"/>
            <a:ext cx="10171121" cy="6858000"/>
            <a:chOff x="-9337032" y="-1"/>
            <a:chExt cx="9927504" cy="6858000"/>
          </a:xfrm>
        </p:grpSpPr>
        <p:sp>
          <p:nvSpPr>
            <p:cNvPr id="46" name="Rectangle 45">
              <a:extLst>
                <a:ext uri="{FF2B5EF4-FFF2-40B4-BE49-F238E27FC236}">
                  <a16:creationId xmlns:a16="http://schemas.microsoft.com/office/drawing/2014/main" id="{FF862AB6-114D-4C6A-B849-5A11B3650265}"/>
                </a:ext>
              </a:extLst>
            </p:cNvPr>
            <p:cNvSpPr/>
            <p:nvPr/>
          </p:nvSpPr>
          <p:spPr>
            <a:xfrm>
              <a:off x="-9337032" y="-1"/>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Freeform: Shape 46">
              <a:extLst>
                <a:ext uri="{FF2B5EF4-FFF2-40B4-BE49-F238E27FC236}">
                  <a16:creationId xmlns:a16="http://schemas.microsoft.com/office/drawing/2014/main" id="{30105858-8A3E-4676-96A7-18C1A74E36F4}"/>
                </a:ext>
              </a:extLst>
            </p:cNvPr>
            <p:cNvSpPr/>
            <p:nvPr/>
          </p:nvSpPr>
          <p:spPr>
            <a:xfrm>
              <a:off x="-577928" y="2337438"/>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00A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TextBox 47">
              <a:extLst>
                <a:ext uri="{FF2B5EF4-FFF2-40B4-BE49-F238E27FC236}">
                  <a16:creationId xmlns:a16="http://schemas.microsoft.com/office/drawing/2014/main" id="{8A634BD7-1512-45B6-AFE4-1EEA636625CB}"/>
                </a:ext>
              </a:extLst>
            </p:cNvPr>
            <p:cNvSpPr txBox="1"/>
            <p:nvPr/>
          </p:nvSpPr>
          <p:spPr>
            <a:xfrm rot="16200000">
              <a:off x="-738260" y="3197347"/>
              <a:ext cx="1992086" cy="630850"/>
            </a:xfrm>
            <a:prstGeom prst="rect">
              <a:avLst/>
            </a:prstGeom>
            <a:noFill/>
          </p:spPr>
          <p:txBody>
            <a:bodyPr wrap="square" rtlCol="0">
              <a:spAutoFit/>
            </a:bodyPr>
            <a:lstStyle/>
            <a:p>
              <a:pPr algn="ctr"/>
              <a:r>
                <a:rPr lang="en-US" b="1" dirty="0">
                  <a:solidFill>
                    <a:srgbClr val="F0EEF0"/>
                  </a:solidFill>
                  <a:latin typeface="Tw Cen MT" panose="020B0602020104020603" pitchFamily="34" charset="0"/>
                </a:rPr>
                <a:t>Cost and Impact Analysis</a:t>
              </a:r>
            </a:p>
          </p:txBody>
        </p:sp>
        <p:pic>
          <p:nvPicPr>
            <p:cNvPr id="49" name="Picture 48">
              <a:extLst>
                <a:ext uri="{FF2B5EF4-FFF2-40B4-BE49-F238E27FC236}">
                  <a16:creationId xmlns:a16="http://schemas.microsoft.com/office/drawing/2014/main" id="{F08704A4-CABE-4989-8BF7-C10A6BB40ED9}"/>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rot="16200000">
              <a:off x="-491912" y="3247473"/>
              <a:ext cx="530600" cy="530600"/>
            </a:xfrm>
            <a:prstGeom prst="rect">
              <a:avLst/>
            </a:prstGeom>
          </p:spPr>
        </p:pic>
      </p:grpSp>
      <p:grpSp>
        <p:nvGrpSpPr>
          <p:cNvPr id="70" name="Group 69">
            <a:extLst>
              <a:ext uri="{FF2B5EF4-FFF2-40B4-BE49-F238E27FC236}">
                <a16:creationId xmlns:a16="http://schemas.microsoft.com/office/drawing/2014/main" id="{7B41EE69-66FE-8142-BA4C-32195B14B621}"/>
              </a:ext>
            </a:extLst>
          </p:cNvPr>
          <p:cNvGrpSpPr/>
          <p:nvPr/>
        </p:nvGrpSpPr>
        <p:grpSpPr>
          <a:xfrm>
            <a:off x="-8646384" y="22301"/>
            <a:ext cx="9062467" cy="6988099"/>
            <a:chOff x="213096" y="0"/>
            <a:chExt cx="11463420" cy="6858000"/>
          </a:xfrm>
        </p:grpSpPr>
        <p:sp>
          <p:nvSpPr>
            <p:cNvPr id="71" name="Rectangle 70">
              <a:extLst>
                <a:ext uri="{FF2B5EF4-FFF2-40B4-BE49-F238E27FC236}">
                  <a16:creationId xmlns:a16="http://schemas.microsoft.com/office/drawing/2014/main" id="{4F22B883-091B-5E44-BCAA-4E11B8F747E0}"/>
                </a:ext>
              </a:extLst>
            </p:cNvPr>
            <p:cNvSpPr/>
            <p:nvPr/>
          </p:nvSpPr>
          <p:spPr>
            <a:xfrm>
              <a:off x="213096" y="0"/>
              <a:ext cx="1144750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Freeform: Shape 25">
              <a:extLst>
                <a:ext uri="{FF2B5EF4-FFF2-40B4-BE49-F238E27FC236}">
                  <a16:creationId xmlns:a16="http://schemas.microsoft.com/office/drawing/2014/main" id="{F0573129-5565-F140-B2BE-5D61FAC665CD}"/>
                </a:ext>
              </a:extLst>
            </p:cNvPr>
            <p:cNvSpPr/>
            <p:nvPr/>
          </p:nvSpPr>
          <p:spPr>
            <a:xfrm>
              <a:off x="10508116" y="2241585"/>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TextBox 72">
              <a:extLst>
                <a:ext uri="{FF2B5EF4-FFF2-40B4-BE49-F238E27FC236}">
                  <a16:creationId xmlns:a16="http://schemas.microsoft.com/office/drawing/2014/main" id="{BDBB2D42-D620-6541-A6B0-5B8EA284AD9D}"/>
                </a:ext>
              </a:extLst>
            </p:cNvPr>
            <p:cNvSpPr txBox="1"/>
            <p:nvPr/>
          </p:nvSpPr>
          <p:spPr>
            <a:xfrm rot="16200000">
              <a:off x="10341391" y="3184801"/>
              <a:ext cx="1992086" cy="488398"/>
            </a:xfrm>
            <a:prstGeom prst="rect">
              <a:avLst/>
            </a:prstGeom>
            <a:noFill/>
          </p:spPr>
          <p:txBody>
            <a:bodyPr wrap="square" rtlCol="0">
              <a:spAutoFit/>
            </a:bodyPr>
            <a:lstStyle/>
            <a:p>
              <a:pPr algn="ctr"/>
              <a:r>
                <a:rPr lang="en-US" b="1" dirty="0">
                  <a:solidFill>
                    <a:srgbClr val="F0EEF0"/>
                  </a:solidFill>
                  <a:latin typeface="Tw Cen MT" panose="020B0602020104020603" pitchFamily="34" charset="0"/>
                </a:rPr>
                <a:t>Conclusion</a:t>
              </a:r>
            </a:p>
          </p:txBody>
        </p:sp>
        <p:pic>
          <p:nvPicPr>
            <p:cNvPr id="74" name="Picture 73">
              <a:extLst>
                <a:ext uri="{FF2B5EF4-FFF2-40B4-BE49-F238E27FC236}">
                  <a16:creationId xmlns:a16="http://schemas.microsoft.com/office/drawing/2014/main" id="{5CB51B7F-5480-D245-8446-B8DB794CF107}"/>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rot="16200000">
              <a:off x="10600933" y="3247473"/>
              <a:ext cx="530600" cy="530600"/>
            </a:xfrm>
            <a:prstGeom prst="rect">
              <a:avLst/>
            </a:prstGeom>
          </p:spPr>
        </p:pic>
      </p:grpSp>
      <p:sp>
        <p:nvSpPr>
          <p:cNvPr id="16" name="Slide Number Placeholder 15">
            <a:extLst>
              <a:ext uri="{FF2B5EF4-FFF2-40B4-BE49-F238E27FC236}">
                <a16:creationId xmlns:a16="http://schemas.microsoft.com/office/drawing/2014/main" id="{7778F6E1-F38D-F048-8B8A-112B7C1B0A75}"/>
              </a:ext>
            </a:extLst>
          </p:cNvPr>
          <p:cNvSpPr>
            <a:spLocks noGrp="1"/>
          </p:cNvSpPr>
          <p:nvPr>
            <p:ph type="sldNum" sz="quarter" idx="12"/>
          </p:nvPr>
        </p:nvSpPr>
        <p:spPr/>
        <p:txBody>
          <a:bodyPr/>
          <a:lstStyle/>
          <a:p>
            <a:fld id="{A4489FD0-501B-4C6F-9CB2-8996B7BF4EFE}" type="slidenum">
              <a:rPr lang="de-DE" smtClean="0"/>
              <a:t>6</a:t>
            </a:fld>
            <a:endParaRPr lang="de-DE"/>
          </a:p>
        </p:txBody>
      </p:sp>
      <p:sp>
        <p:nvSpPr>
          <p:cNvPr id="2" name="Footer Placeholder 1">
            <a:extLst>
              <a:ext uri="{FF2B5EF4-FFF2-40B4-BE49-F238E27FC236}">
                <a16:creationId xmlns:a16="http://schemas.microsoft.com/office/drawing/2014/main" id="{FCBD6730-45A5-8744-9B2A-09BD8AC731A1}"/>
              </a:ext>
            </a:extLst>
          </p:cNvPr>
          <p:cNvSpPr>
            <a:spLocks noGrp="1"/>
          </p:cNvSpPr>
          <p:nvPr>
            <p:ph type="ftr" sz="quarter" idx="11"/>
          </p:nvPr>
        </p:nvSpPr>
        <p:spPr>
          <a:xfrm>
            <a:off x="2118648" y="6489700"/>
            <a:ext cx="8168352" cy="340448"/>
          </a:xfrm>
        </p:spPr>
        <p:txBody>
          <a:bodyPr/>
          <a:lstStyle/>
          <a:p>
            <a:pPr algn="l"/>
            <a:r>
              <a:rPr lang="de-DE" b="1" dirty="0"/>
              <a:t>Source: Reading Packet 6</a:t>
            </a:r>
          </a:p>
        </p:txBody>
      </p:sp>
      <p:pic>
        <p:nvPicPr>
          <p:cNvPr id="51" name="Picture 50">
            <a:extLst>
              <a:ext uri="{FF2B5EF4-FFF2-40B4-BE49-F238E27FC236}">
                <a16:creationId xmlns:a16="http://schemas.microsoft.com/office/drawing/2014/main" id="{428FD990-F22E-4E47-825B-2220C6D0F251}"/>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2139568" y="2403668"/>
            <a:ext cx="8196274" cy="4086032"/>
          </a:xfrm>
          <a:prstGeom prst="rect">
            <a:avLst/>
          </a:prstGeom>
        </p:spPr>
      </p:pic>
      <p:graphicFrame>
        <p:nvGraphicFramePr>
          <p:cNvPr id="52" name="Diagram 51">
            <a:extLst>
              <a:ext uri="{FF2B5EF4-FFF2-40B4-BE49-F238E27FC236}">
                <a16:creationId xmlns:a16="http://schemas.microsoft.com/office/drawing/2014/main" id="{191CA3D9-BF8A-B645-835D-CB259EF8FA37}"/>
              </a:ext>
            </a:extLst>
          </p:cNvPr>
          <p:cNvGraphicFramePr/>
          <p:nvPr>
            <p:extLst>
              <p:ext uri="{D42A27DB-BD31-4B8C-83A1-F6EECF244321}">
                <p14:modId xmlns:p14="http://schemas.microsoft.com/office/powerpoint/2010/main" val="3821447273"/>
              </p:ext>
            </p:extLst>
          </p:nvPr>
        </p:nvGraphicFramePr>
        <p:xfrm>
          <a:off x="7099300" y="-162864"/>
          <a:ext cx="3168366" cy="2906063"/>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sp>
        <p:nvSpPr>
          <p:cNvPr id="7" name="Bevel 6">
            <a:extLst>
              <a:ext uri="{FF2B5EF4-FFF2-40B4-BE49-F238E27FC236}">
                <a16:creationId xmlns:a16="http://schemas.microsoft.com/office/drawing/2014/main" id="{E80A93A4-0DF9-474F-AF11-8FCFF55069E4}"/>
              </a:ext>
            </a:extLst>
          </p:cNvPr>
          <p:cNvSpPr/>
          <p:nvPr/>
        </p:nvSpPr>
        <p:spPr>
          <a:xfrm>
            <a:off x="2203160" y="64659"/>
            <a:ext cx="4896137" cy="2241751"/>
          </a:xfrm>
          <a:prstGeom prst="bevel">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latin typeface="American Typewriter" panose="02090604020004020304" pitchFamily="18" charset="77"/>
                <a:cs typeface="Apple Chancery" panose="03020702040506060504" pitchFamily="66" charset="-79"/>
              </a:rPr>
              <a:t>Full Implementation requires </a:t>
            </a:r>
          </a:p>
          <a:p>
            <a:pPr algn="ctr"/>
            <a:r>
              <a:rPr lang="en-US" sz="2200" dirty="0">
                <a:solidFill>
                  <a:schemeClr val="bg1"/>
                </a:solidFill>
                <a:latin typeface="American Typewriter" panose="02090604020004020304" pitchFamily="18" charset="77"/>
                <a:cs typeface="Apple Chancery" panose="03020702040506060504" pitchFamily="66" charset="-79"/>
              </a:rPr>
              <a:t>9 employees and 11 roll out phases over a year</a:t>
            </a:r>
          </a:p>
        </p:txBody>
      </p:sp>
    </p:spTree>
    <p:extLst>
      <p:ext uri="{BB962C8B-B14F-4D97-AF65-F5344CB8AC3E}">
        <p14:creationId xmlns:p14="http://schemas.microsoft.com/office/powerpoint/2010/main" val="3109355361"/>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C8A16B82-6A3C-46F5-8D32-072FDF89864A}"/>
              </a:ext>
            </a:extLst>
          </p:cNvPr>
          <p:cNvGrpSpPr/>
          <p:nvPr/>
        </p:nvGrpSpPr>
        <p:grpSpPr>
          <a:xfrm>
            <a:off x="-9223092" y="-162863"/>
            <a:ext cx="21494800" cy="7010400"/>
            <a:chOff x="-244630" y="-10236"/>
            <a:chExt cx="12482920" cy="6858000"/>
          </a:xfrm>
        </p:grpSpPr>
        <p:sp>
          <p:nvSpPr>
            <p:cNvPr id="20" name="Rectangle 19">
              <a:extLst>
                <a:ext uri="{FF2B5EF4-FFF2-40B4-BE49-F238E27FC236}">
                  <a16:creationId xmlns:a16="http://schemas.microsoft.com/office/drawing/2014/main" id="{2F391CEE-E392-4A9D-BD11-6954B994FB42}"/>
                </a:ext>
              </a:extLst>
            </p:cNvPr>
            <p:cNvSpPr/>
            <p:nvPr/>
          </p:nvSpPr>
          <p:spPr>
            <a:xfrm>
              <a:off x="-244630" y="-10236"/>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Freeform: Shape 20">
              <a:extLst>
                <a:ext uri="{FF2B5EF4-FFF2-40B4-BE49-F238E27FC236}">
                  <a16:creationId xmlns:a16="http://schemas.microsoft.com/office/drawing/2014/main" id="{7AC43ACA-5000-40E2-80D3-19833F9F1A3F}"/>
                </a:ext>
              </a:extLst>
            </p:cNvPr>
            <p:cNvSpPr/>
            <p:nvPr/>
          </p:nvSpPr>
          <p:spPr>
            <a:xfrm>
              <a:off x="11498711" y="2337441"/>
              <a:ext cx="693288"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TextBox 21">
              <a:extLst>
                <a:ext uri="{FF2B5EF4-FFF2-40B4-BE49-F238E27FC236}">
                  <a16:creationId xmlns:a16="http://schemas.microsoft.com/office/drawing/2014/main" id="{BE022673-C77C-4E8F-AF41-8B283703E87E}"/>
                </a:ext>
              </a:extLst>
            </p:cNvPr>
            <p:cNvSpPr txBox="1"/>
            <p:nvPr/>
          </p:nvSpPr>
          <p:spPr>
            <a:xfrm rot="16200000">
              <a:off x="11064822" y="3405234"/>
              <a:ext cx="1948781" cy="196612"/>
            </a:xfrm>
            <a:prstGeom prst="rect">
              <a:avLst/>
            </a:prstGeom>
            <a:noFill/>
          </p:spPr>
          <p:txBody>
            <a:bodyPr wrap="square" rtlCol="0">
              <a:spAutoFit/>
            </a:bodyPr>
            <a:lstStyle/>
            <a:p>
              <a:pPr algn="ctr"/>
              <a:r>
                <a:rPr lang="en-US" sz="1600" b="1" dirty="0">
                  <a:solidFill>
                    <a:srgbClr val="F0EEF0"/>
                  </a:solidFill>
                  <a:latin typeface="Tw Cen MT" panose="020B0602020104020603" pitchFamily="34" charset="0"/>
                </a:rPr>
                <a:t>Executive summary</a:t>
              </a:r>
            </a:p>
          </p:txBody>
        </p:sp>
        <p:pic>
          <p:nvPicPr>
            <p:cNvPr id="23" name="Picture 22">
              <a:extLst>
                <a:ext uri="{FF2B5EF4-FFF2-40B4-BE49-F238E27FC236}">
                  <a16:creationId xmlns:a16="http://schemas.microsoft.com/office/drawing/2014/main" id="{E8AD023B-AE8D-405F-90E6-27B0D470799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rot="16200000">
              <a:off x="11521541" y="3363834"/>
              <a:ext cx="530600" cy="308131"/>
            </a:xfrm>
            <a:prstGeom prst="rect">
              <a:avLst/>
            </a:prstGeom>
          </p:spPr>
        </p:pic>
      </p:grpSp>
      <p:grpSp>
        <p:nvGrpSpPr>
          <p:cNvPr id="24" name="Group 23">
            <a:extLst>
              <a:ext uri="{FF2B5EF4-FFF2-40B4-BE49-F238E27FC236}">
                <a16:creationId xmlns:a16="http://schemas.microsoft.com/office/drawing/2014/main" id="{69A27401-3327-4871-86AC-B461CA62C3AC}"/>
              </a:ext>
            </a:extLst>
          </p:cNvPr>
          <p:cNvGrpSpPr/>
          <p:nvPr/>
        </p:nvGrpSpPr>
        <p:grpSpPr>
          <a:xfrm>
            <a:off x="-8798784" y="-162863"/>
            <a:ext cx="20917027" cy="7020863"/>
            <a:chOff x="213096" y="0"/>
            <a:chExt cx="11605612" cy="6858000"/>
          </a:xfrm>
        </p:grpSpPr>
        <p:sp>
          <p:nvSpPr>
            <p:cNvPr id="25" name="Rectangle 24">
              <a:extLst>
                <a:ext uri="{FF2B5EF4-FFF2-40B4-BE49-F238E27FC236}">
                  <a16:creationId xmlns:a16="http://schemas.microsoft.com/office/drawing/2014/main" id="{706C029B-A799-4206-A656-A006D8F83990}"/>
                </a:ext>
              </a:extLst>
            </p:cNvPr>
            <p:cNvSpPr/>
            <p:nvPr/>
          </p:nvSpPr>
          <p:spPr>
            <a:xfrm>
              <a:off x="213096" y="0"/>
              <a:ext cx="1144750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Freeform: Shape 25">
              <a:extLst>
                <a:ext uri="{FF2B5EF4-FFF2-40B4-BE49-F238E27FC236}">
                  <a16:creationId xmlns:a16="http://schemas.microsoft.com/office/drawing/2014/main" id="{63328131-EC42-4D6D-A247-91FD3D23E58C}"/>
                </a:ext>
              </a:extLst>
            </p:cNvPr>
            <p:cNvSpPr/>
            <p:nvPr/>
          </p:nvSpPr>
          <p:spPr>
            <a:xfrm>
              <a:off x="11035193" y="2337441"/>
              <a:ext cx="625403"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TextBox 26">
              <a:extLst>
                <a:ext uri="{FF2B5EF4-FFF2-40B4-BE49-F238E27FC236}">
                  <a16:creationId xmlns:a16="http://schemas.microsoft.com/office/drawing/2014/main" id="{3A728384-87ED-4E87-8F78-97EB653FDC67}"/>
                </a:ext>
              </a:extLst>
            </p:cNvPr>
            <p:cNvSpPr txBox="1"/>
            <p:nvPr/>
          </p:nvSpPr>
          <p:spPr>
            <a:xfrm rot="16200000">
              <a:off x="10637999" y="3296671"/>
              <a:ext cx="1992086" cy="369332"/>
            </a:xfrm>
            <a:prstGeom prst="rect">
              <a:avLst/>
            </a:prstGeom>
            <a:noFill/>
          </p:spPr>
          <p:txBody>
            <a:bodyPr wrap="square" rtlCol="0">
              <a:spAutoFit/>
            </a:bodyPr>
            <a:lstStyle/>
            <a:p>
              <a:pPr algn="ctr"/>
              <a:r>
                <a:rPr lang="en-US" b="1" dirty="0">
                  <a:solidFill>
                    <a:srgbClr val="F0EEF0"/>
                  </a:solidFill>
                  <a:latin typeface="Tw Cen MT" panose="020B0602020104020603" pitchFamily="34" charset="0"/>
                </a:rPr>
                <a:t>Business need</a:t>
              </a:r>
            </a:p>
          </p:txBody>
        </p:sp>
        <p:pic>
          <p:nvPicPr>
            <p:cNvPr id="28" name="Picture 27">
              <a:extLst>
                <a:ext uri="{FF2B5EF4-FFF2-40B4-BE49-F238E27FC236}">
                  <a16:creationId xmlns:a16="http://schemas.microsoft.com/office/drawing/2014/main" id="{2B44F548-697F-412D-9B99-861C27246385}"/>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rot="16200000">
              <a:off x="11003471" y="3370201"/>
              <a:ext cx="530600" cy="314780"/>
            </a:xfrm>
            <a:prstGeom prst="rect">
              <a:avLst/>
            </a:prstGeom>
          </p:spPr>
        </p:pic>
      </p:grpSp>
      <p:grpSp>
        <p:nvGrpSpPr>
          <p:cNvPr id="29" name="Group 28">
            <a:extLst>
              <a:ext uri="{FF2B5EF4-FFF2-40B4-BE49-F238E27FC236}">
                <a16:creationId xmlns:a16="http://schemas.microsoft.com/office/drawing/2014/main" id="{C0099890-786A-4F87-960D-5DADE5168909}"/>
              </a:ext>
            </a:extLst>
          </p:cNvPr>
          <p:cNvGrpSpPr/>
          <p:nvPr/>
        </p:nvGrpSpPr>
        <p:grpSpPr>
          <a:xfrm>
            <a:off x="1041730" y="-173326"/>
            <a:ext cx="10432766" cy="7003474"/>
            <a:chOff x="491575" y="0"/>
            <a:chExt cx="9961092" cy="6858000"/>
          </a:xfrm>
        </p:grpSpPr>
        <p:sp>
          <p:nvSpPr>
            <p:cNvPr id="30" name="Rectangle 29">
              <a:extLst>
                <a:ext uri="{FF2B5EF4-FFF2-40B4-BE49-F238E27FC236}">
                  <a16:creationId xmlns:a16="http://schemas.microsoft.com/office/drawing/2014/main" id="{CE9AAB1E-3A13-4745-A574-9EE6806378C9}"/>
                </a:ext>
              </a:extLst>
            </p:cNvPr>
            <p:cNvSpPr/>
            <p:nvPr/>
          </p:nvSpPr>
          <p:spPr>
            <a:xfrm>
              <a:off x="491575" y="0"/>
              <a:ext cx="9961092"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Freeform: Shape 30">
              <a:extLst>
                <a:ext uri="{FF2B5EF4-FFF2-40B4-BE49-F238E27FC236}">
                  <a16:creationId xmlns:a16="http://schemas.microsoft.com/office/drawing/2014/main" id="{1BC0F905-3F71-4932-B130-39D508C4D117}"/>
                </a:ext>
              </a:extLst>
            </p:cNvPr>
            <p:cNvSpPr/>
            <p:nvPr/>
          </p:nvSpPr>
          <p:spPr>
            <a:xfrm>
              <a:off x="9284267"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C7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TextBox 31">
              <a:extLst>
                <a:ext uri="{FF2B5EF4-FFF2-40B4-BE49-F238E27FC236}">
                  <a16:creationId xmlns:a16="http://schemas.microsoft.com/office/drawing/2014/main" id="{93EC5869-A976-4328-A864-2BB04E7E7BFC}"/>
                </a:ext>
              </a:extLst>
            </p:cNvPr>
            <p:cNvSpPr txBox="1"/>
            <p:nvPr/>
          </p:nvSpPr>
          <p:spPr>
            <a:xfrm rot="16200000">
              <a:off x="9011211" y="3434029"/>
              <a:ext cx="2203924" cy="369332"/>
            </a:xfrm>
            <a:prstGeom prst="rect">
              <a:avLst/>
            </a:prstGeom>
            <a:noFill/>
          </p:spPr>
          <p:txBody>
            <a:bodyPr wrap="square" rtlCol="0">
              <a:spAutoFit/>
            </a:bodyPr>
            <a:lstStyle/>
            <a:p>
              <a:pPr algn="ctr"/>
              <a:r>
                <a:rPr lang="en-US" b="1" dirty="0">
                  <a:solidFill>
                    <a:srgbClr val="F0EEF0"/>
                  </a:solidFill>
                  <a:latin typeface="Tw Cen MT" panose="020B0602020104020603" pitchFamily="34" charset="0"/>
                </a:rPr>
                <a:t>Analytical Proposal</a:t>
              </a:r>
            </a:p>
          </p:txBody>
        </p:sp>
        <p:pic>
          <p:nvPicPr>
            <p:cNvPr id="33" name="Picture 32">
              <a:extLst>
                <a:ext uri="{FF2B5EF4-FFF2-40B4-BE49-F238E27FC236}">
                  <a16:creationId xmlns:a16="http://schemas.microsoft.com/office/drawing/2014/main" id="{7C8E4AB7-ADC0-4FEE-AE7A-994F5DAD3FE1}"/>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rot="16200000">
              <a:off x="9385467" y="3247473"/>
              <a:ext cx="530600" cy="530600"/>
            </a:xfrm>
            <a:prstGeom prst="rect">
              <a:avLst/>
            </a:prstGeom>
          </p:spPr>
        </p:pic>
      </p:grpSp>
      <p:grpSp>
        <p:nvGrpSpPr>
          <p:cNvPr id="34" name="Group 33">
            <a:extLst>
              <a:ext uri="{FF2B5EF4-FFF2-40B4-BE49-F238E27FC236}">
                <a16:creationId xmlns:a16="http://schemas.microsoft.com/office/drawing/2014/main" id="{0E4F6447-6163-4D6A-A8D2-BD63B6CB3A42}"/>
              </a:ext>
            </a:extLst>
          </p:cNvPr>
          <p:cNvGrpSpPr/>
          <p:nvPr/>
        </p:nvGrpSpPr>
        <p:grpSpPr>
          <a:xfrm>
            <a:off x="-7985197" y="-162863"/>
            <a:ext cx="18897684" cy="7020863"/>
            <a:chOff x="491575" y="0"/>
            <a:chExt cx="9574094" cy="6858000"/>
          </a:xfrm>
        </p:grpSpPr>
        <p:sp>
          <p:nvSpPr>
            <p:cNvPr id="35" name="Rectangle 34">
              <a:extLst>
                <a:ext uri="{FF2B5EF4-FFF2-40B4-BE49-F238E27FC236}">
                  <a16:creationId xmlns:a16="http://schemas.microsoft.com/office/drawing/2014/main" id="{5CB8CB55-9DEC-4367-900E-7257FE1B874F}"/>
                </a:ext>
              </a:extLst>
            </p:cNvPr>
            <p:cNvSpPr/>
            <p:nvPr/>
          </p:nvSpPr>
          <p:spPr>
            <a:xfrm>
              <a:off x="491575" y="0"/>
              <a:ext cx="957409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Shape 35">
              <a:extLst>
                <a:ext uri="{FF2B5EF4-FFF2-40B4-BE49-F238E27FC236}">
                  <a16:creationId xmlns:a16="http://schemas.microsoft.com/office/drawing/2014/main" id="{9DBAEDD6-7153-4AFF-BDC7-5A225B4B5642}"/>
                </a:ext>
              </a:extLst>
            </p:cNvPr>
            <p:cNvSpPr/>
            <p:nvPr/>
          </p:nvSpPr>
          <p:spPr>
            <a:xfrm>
              <a:off x="9476477" y="2337440"/>
              <a:ext cx="589183"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TextBox 36">
              <a:extLst>
                <a:ext uri="{FF2B5EF4-FFF2-40B4-BE49-F238E27FC236}">
                  <a16:creationId xmlns:a16="http://schemas.microsoft.com/office/drawing/2014/main" id="{12F9D37B-DE70-4087-8A7F-BBA0BAF5B6CF}"/>
                </a:ext>
              </a:extLst>
            </p:cNvPr>
            <p:cNvSpPr txBox="1"/>
            <p:nvPr/>
          </p:nvSpPr>
          <p:spPr>
            <a:xfrm rot="16200000">
              <a:off x="8765446" y="3475736"/>
              <a:ext cx="2286363" cy="179317"/>
            </a:xfrm>
            <a:prstGeom prst="rect">
              <a:avLst/>
            </a:prstGeom>
            <a:noFill/>
          </p:spPr>
          <p:txBody>
            <a:bodyPr wrap="square" rtlCol="0">
              <a:spAutoFit/>
            </a:bodyPr>
            <a:lstStyle/>
            <a:p>
              <a:pPr algn="ctr"/>
              <a:r>
                <a:rPr lang="en-US" sz="1700" b="1" dirty="0">
                  <a:solidFill>
                    <a:srgbClr val="F0EEF0"/>
                  </a:solidFill>
                  <a:latin typeface="Tw Cen MT" panose="020B0602020104020603" pitchFamily="34" charset="0"/>
                </a:rPr>
                <a:t>Risk and Mitigation</a:t>
              </a:r>
            </a:p>
          </p:txBody>
        </p:sp>
        <p:pic>
          <p:nvPicPr>
            <p:cNvPr id="38" name="Picture 37">
              <a:extLst>
                <a:ext uri="{FF2B5EF4-FFF2-40B4-BE49-F238E27FC236}">
                  <a16:creationId xmlns:a16="http://schemas.microsoft.com/office/drawing/2014/main" id="{6FA13E8D-3FCC-4EC2-BD8C-6CE7CA0ECDFA}"/>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rot="16200000">
              <a:off x="9374365" y="3414557"/>
              <a:ext cx="530600" cy="226068"/>
            </a:xfrm>
            <a:prstGeom prst="rect">
              <a:avLst/>
            </a:prstGeom>
          </p:spPr>
        </p:pic>
      </p:grpSp>
      <p:sp>
        <p:nvSpPr>
          <p:cNvPr id="39" name="Rectangle 38">
            <a:extLst>
              <a:ext uri="{FF2B5EF4-FFF2-40B4-BE49-F238E27FC236}">
                <a16:creationId xmlns:a16="http://schemas.microsoft.com/office/drawing/2014/main" id="{71382190-201C-4BAE-91F3-296A26671C96}"/>
              </a:ext>
            </a:extLst>
          </p:cNvPr>
          <p:cNvSpPr/>
          <p:nvPr/>
        </p:nvSpPr>
        <p:spPr>
          <a:xfrm>
            <a:off x="-7962177" y="-1"/>
            <a:ext cx="5781368"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 name="Group 39">
            <a:extLst>
              <a:ext uri="{FF2B5EF4-FFF2-40B4-BE49-F238E27FC236}">
                <a16:creationId xmlns:a16="http://schemas.microsoft.com/office/drawing/2014/main" id="{3FD3EE0D-FD02-4885-9AC0-03F414A9888F}"/>
              </a:ext>
            </a:extLst>
          </p:cNvPr>
          <p:cNvGrpSpPr/>
          <p:nvPr/>
        </p:nvGrpSpPr>
        <p:grpSpPr>
          <a:xfrm>
            <a:off x="-7638544" y="-1"/>
            <a:ext cx="9126839" cy="6858000"/>
            <a:chOff x="718505" y="-1"/>
            <a:chExt cx="8692331" cy="6858000"/>
          </a:xfrm>
        </p:grpSpPr>
        <p:sp>
          <p:nvSpPr>
            <p:cNvPr id="41" name="Rectangle 40">
              <a:extLst>
                <a:ext uri="{FF2B5EF4-FFF2-40B4-BE49-F238E27FC236}">
                  <a16:creationId xmlns:a16="http://schemas.microsoft.com/office/drawing/2014/main" id="{60A9D552-2EF0-4DB4-9DC6-F52F2FD55E3C}"/>
                </a:ext>
              </a:extLst>
            </p:cNvPr>
            <p:cNvSpPr/>
            <p:nvPr/>
          </p:nvSpPr>
          <p:spPr>
            <a:xfrm>
              <a:off x="718505" y="-1"/>
              <a:ext cx="869233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Shape 41">
              <a:extLst>
                <a:ext uri="{FF2B5EF4-FFF2-40B4-BE49-F238E27FC236}">
                  <a16:creationId xmlns:a16="http://schemas.microsoft.com/office/drawing/2014/main" id="{DA27D1F1-923F-4591-A07A-39E775B734F9}"/>
                </a:ext>
              </a:extLst>
            </p:cNvPr>
            <p:cNvSpPr/>
            <p:nvPr/>
          </p:nvSpPr>
          <p:spPr>
            <a:xfrm>
              <a:off x="8242436" y="2337439"/>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TextBox 42">
              <a:extLst>
                <a:ext uri="{FF2B5EF4-FFF2-40B4-BE49-F238E27FC236}">
                  <a16:creationId xmlns:a16="http://schemas.microsoft.com/office/drawing/2014/main" id="{0E895421-2372-4C7F-93D2-3B0353A6E7BD}"/>
                </a:ext>
              </a:extLst>
            </p:cNvPr>
            <p:cNvSpPr txBox="1"/>
            <p:nvPr/>
          </p:nvSpPr>
          <p:spPr>
            <a:xfrm rot="16200000">
              <a:off x="7835982" y="3382227"/>
              <a:ext cx="2503381" cy="351749"/>
            </a:xfrm>
            <a:prstGeom prst="rect">
              <a:avLst/>
            </a:prstGeom>
            <a:noFill/>
          </p:spPr>
          <p:txBody>
            <a:bodyPr wrap="square" rtlCol="0">
              <a:spAutoFit/>
            </a:bodyPr>
            <a:lstStyle/>
            <a:p>
              <a:pPr algn="ctr"/>
              <a:r>
                <a:rPr lang="en-US" b="1" dirty="0">
                  <a:solidFill>
                    <a:srgbClr val="F0EEF0"/>
                  </a:solidFill>
                  <a:latin typeface="Tw Cen MT" panose="020B0602020104020603" pitchFamily="34" charset="0"/>
                </a:rPr>
                <a:t>Financials</a:t>
              </a:r>
            </a:p>
          </p:txBody>
        </p:sp>
        <p:pic>
          <p:nvPicPr>
            <p:cNvPr id="44" name="Picture 43">
              <a:extLst>
                <a:ext uri="{FF2B5EF4-FFF2-40B4-BE49-F238E27FC236}">
                  <a16:creationId xmlns:a16="http://schemas.microsoft.com/office/drawing/2014/main" id="{1A9D6167-F7B8-4BFF-8BC5-2D13EF0CFF88}"/>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rot="16200000">
              <a:off x="8340472" y="3247473"/>
              <a:ext cx="530600" cy="530600"/>
            </a:xfrm>
            <a:prstGeom prst="rect">
              <a:avLst/>
            </a:prstGeom>
          </p:spPr>
        </p:pic>
      </p:grpSp>
      <p:grpSp>
        <p:nvGrpSpPr>
          <p:cNvPr id="45" name="Group 44">
            <a:extLst>
              <a:ext uri="{FF2B5EF4-FFF2-40B4-BE49-F238E27FC236}">
                <a16:creationId xmlns:a16="http://schemas.microsoft.com/office/drawing/2014/main" id="{76789F00-2688-429D-926C-15F83152FDBE}"/>
              </a:ext>
            </a:extLst>
          </p:cNvPr>
          <p:cNvGrpSpPr/>
          <p:nvPr/>
        </p:nvGrpSpPr>
        <p:grpSpPr>
          <a:xfrm>
            <a:off x="-9217517" y="-1"/>
            <a:ext cx="10171121" cy="6858000"/>
            <a:chOff x="-9337032" y="-1"/>
            <a:chExt cx="9927504" cy="6858000"/>
          </a:xfrm>
        </p:grpSpPr>
        <p:sp>
          <p:nvSpPr>
            <p:cNvPr id="46" name="Rectangle 45">
              <a:extLst>
                <a:ext uri="{FF2B5EF4-FFF2-40B4-BE49-F238E27FC236}">
                  <a16:creationId xmlns:a16="http://schemas.microsoft.com/office/drawing/2014/main" id="{FF862AB6-114D-4C6A-B849-5A11B3650265}"/>
                </a:ext>
              </a:extLst>
            </p:cNvPr>
            <p:cNvSpPr/>
            <p:nvPr/>
          </p:nvSpPr>
          <p:spPr>
            <a:xfrm>
              <a:off x="-9337032" y="-1"/>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Freeform: Shape 46">
              <a:extLst>
                <a:ext uri="{FF2B5EF4-FFF2-40B4-BE49-F238E27FC236}">
                  <a16:creationId xmlns:a16="http://schemas.microsoft.com/office/drawing/2014/main" id="{30105858-8A3E-4676-96A7-18C1A74E36F4}"/>
                </a:ext>
              </a:extLst>
            </p:cNvPr>
            <p:cNvSpPr/>
            <p:nvPr/>
          </p:nvSpPr>
          <p:spPr>
            <a:xfrm>
              <a:off x="-577928" y="2337438"/>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00A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TextBox 47">
              <a:extLst>
                <a:ext uri="{FF2B5EF4-FFF2-40B4-BE49-F238E27FC236}">
                  <a16:creationId xmlns:a16="http://schemas.microsoft.com/office/drawing/2014/main" id="{8A634BD7-1512-45B6-AFE4-1EEA636625CB}"/>
                </a:ext>
              </a:extLst>
            </p:cNvPr>
            <p:cNvSpPr txBox="1"/>
            <p:nvPr/>
          </p:nvSpPr>
          <p:spPr>
            <a:xfrm rot="16200000">
              <a:off x="-738260" y="3197347"/>
              <a:ext cx="1992086" cy="630850"/>
            </a:xfrm>
            <a:prstGeom prst="rect">
              <a:avLst/>
            </a:prstGeom>
            <a:noFill/>
          </p:spPr>
          <p:txBody>
            <a:bodyPr wrap="square" rtlCol="0">
              <a:spAutoFit/>
            </a:bodyPr>
            <a:lstStyle/>
            <a:p>
              <a:pPr algn="ctr"/>
              <a:r>
                <a:rPr lang="en-US" b="1" dirty="0">
                  <a:solidFill>
                    <a:srgbClr val="F0EEF0"/>
                  </a:solidFill>
                  <a:latin typeface="Tw Cen MT" panose="020B0602020104020603" pitchFamily="34" charset="0"/>
                </a:rPr>
                <a:t>Cost and Impact analysis</a:t>
              </a:r>
            </a:p>
          </p:txBody>
        </p:sp>
        <p:pic>
          <p:nvPicPr>
            <p:cNvPr id="49" name="Picture 48">
              <a:extLst>
                <a:ext uri="{FF2B5EF4-FFF2-40B4-BE49-F238E27FC236}">
                  <a16:creationId xmlns:a16="http://schemas.microsoft.com/office/drawing/2014/main" id="{F08704A4-CABE-4989-8BF7-C10A6BB40ED9}"/>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rot="16200000">
              <a:off x="-491912" y="3247473"/>
              <a:ext cx="530600" cy="530600"/>
            </a:xfrm>
            <a:prstGeom prst="rect">
              <a:avLst/>
            </a:prstGeom>
          </p:spPr>
        </p:pic>
      </p:grpSp>
      <p:grpSp>
        <p:nvGrpSpPr>
          <p:cNvPr id="70" name="Group 69">
            <a:extLst>
              <a:ext uri="{FF2B5EF4-FFF2-40B4-BE49-F238E27FC236}">
                <a16:creationId xmlns:a16="http://schemas.microsoft.com/office/drawing/2014/main" id="{7B41EE69-66FE-8142-BA4C-32195B14B621}"/>
              </a:ext>
            </a:extLst>
          </p:cNvPr>
          <p:cNvGrpSpPr/>
          <p:nvPr/>
        </p:nvGrpSpPr>
        <p:grpSpPr>
          <a:xfrm>
            <a:off x="-8646384" y="22301"/>
            <a:ext cx="9062467" cy="6988099"/>
            <a:chOff x="213096" y="0"/>
            <a:chExt cx="11463420" cy="6858000"/>
          </a:xfrm>
        </p:grpSpPr>
        <p:sp>
          <p:nvSpPr>
            <p:cNvPr id="71" name="Rectangle 70">
              <a:extLst>
                <a:ext uri="{FF2B5EF4-FFF2-40B4-BE49-F238E27FC236}">
                  <a16:creationId xmlns:a16="http://schemas.microsoft.com/office/drawing/2014/main" id="{4F22B883-091B-5E44-BCAA-4E11B8F747E0}"/>
                </a:ext>
              </a:extLst>
            </p:cNvPr>
            <p:cNvSpPr/>
            <p:nvPr/>
          </p:nvSpPr>
          <p:spPr>
            <a:xfrm>
              <a:off x="213096" y="0"/>
              <a:ext cx="1144750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Freeform: Shape 25">
              <a:extLst>
                <a:ext uri="{FF2B5EF4-FFF2-40B4-BE49-F238E27FC236}">
                  <a16:creationId xmlns:a16="http://schemas.microsoft.com/office/drawing/2014/main" id="{F0573129-5565-F140-B2BE-5D61FAC665CD}"/>
                </a:ext>
              </a:extLst>
            </p:cNvPr>
            <p:cNvSpPr/>
            <p:nvPr/>
          </p:nvSpPr>
          <p:spPr>
            <a:xfrm>
              <a:off x="10508116" y="2241585"/>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TextBox 72">
              <a:extLst>
                <a:ext uri="{FF2B5EF4-FFF2-40B4-BE49-F238E27FC236}">
                  <a16:creationId xmlns:a16="http://schemas.microsoft.com/office/drawing/2014/main" id="{BDBB2D42-D620-6541-A6B0-5B8EA284AD9D}"/>
                </a:ext>
              </a:extLst>
            </p:cNvPr>
            <p:cNvSpPr txBox="1"/>
            <p:nvPr/>
          </p:nvSpPr>
          <p:spPr>
            <a:xfrm rot="16200000">
              <a:off x="10341391" y="3184801"/>
              <a:ext cx="1992086" cy="488398"/>
            </a:xfrm>
            <a:prstGeom prst="rect">
              <a:avLst/>
            </a:prstGeom>
            <a:noFill/>
          </p:spPr>
          <p:txBody>
            <a:bodyPr wrap="square" rtlCol="0">
              <a:spAutoFit/>
            </a:bodyPr>
            <a:lstStyle/>
            <a:p>
              <a:pPr algn="ctr"/>
              <a:r>
                <a:rPr lang="en-US" b="1" dirty="0">
                  <a:solidFill>
                    <a:srgbClr val="F0EEF0"/>
                  </a:solidFill>
                  <a:latin typeface="Tw Cen MT" panose="020B0602020104020603" pitchFamily="34" charset="0"/>
                </a:rPr>
                <a:t>Conclusion</a:t>
              </a:r>
            </a:p>
          </p:txBody>
        </p:sp>
        <p:pic>
          <p:nvPicPr>
            <p:cNvPr id="74" name="Picture 73">
              <a:extLst>
                <a:ext uri="{FF2B5EF4-FFF2-40B4-BE49-F238E27FC236}">
                  <a16:creationId xmlns:a16="http://schemas.microsoft.com/office/drawing/2014/main" id="{5CB51B7F-5480-D245-8446-B8DB794CF107}"/>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rot="16200000">
              <a:off x="10600933" y="3247473"/>
              <a:ext cx="530600" cy="530600"/>
            </a:xfrm>
            <a:prstGeom prst="rect">
              <a:avLst/>
            </a:prstGeom>
          </p:spPr>
        </p:pic>
      </p:grpSp>
      <p:sp>
        <p:nvSpPr>
          <p:cNvPr id="16" name="Slide Number Placeholder 15">
            <a:extLst>
              <a:ext uri="{FF2B5EF4-FFF2-40B4-BE49-F238E27FC236}">
                <a16:creationId xmlns:a16="http://schemas.microsoft.com/office/drawing/2014/main" id="{7778F6E1-F38D-F048-8B8A-112B7C1B0A75}"/>
              </a:ext>
            </a:extLst>
          </p:cNvPr>
          <p:cNvSpPr>
            <a:spLocks noGrp="1"/>
          </p:cNvSpPr>
          <p:nvPr>
            <p:ph type="sldNum" sz="quarter" idx="12"/>
          </p:nvPr>
        </p:nvSpPr>
        <p:spPr/>
        <p:txBody>
          <a:bodyPr/>
          <a:lstStyle/>
          <a:p>
            <a:fld id="{A4489FD0-501B-4C6F-9CB2-8996B7BF4EFE}" type="slidenum">
              <a:rPr lang="de-DE" smtClean="0"/>
              <a:t>7</a:t>
            </a:fld>
            <a:endParaRPr lang="de-DE"/>
          </a:p>
        </p:txBody>
      </p:sp>
      <p:sp>
        <p:nvSpPr>
          <p:cNvPr id="2" name="Footer Placeholder 1">
            <a:extLst>
              <a:ext uri="{FF2B5EF4-FFF2-40B4-BE49-F238E27FC236}">
                <a16:creationId xmlns:a16="http://schemas.microsoft.com/office/drawing/2014/main" id="{FCBD6730-45A5-8744-9B2A-09BD8AC731A1}"/>
              </a:ext>
            </a:extLst>
          </p:cNvPr>
          <p:cNvSpPr>
            <a:spLocks noGrp="1"/>
          </p:cNvSpPr>
          <p:nvPr>
            <p:ph type="ftr" sz="quarter" idx="11"/>
          </p:nvPr>
        </p:nvSpPr>
        <p:spPr>
          <a:xfrm>
            <a:off x="1550321" y="5918201"/>
            <a:ext cx="8736679" cy="285750"/>
          </a:xfrm>
        </p:spPr>
        <p:txBody>
          <a:bodyPr/>
          <a:lstStyle/>
          <a:p>
            <a:pPr algn="l"/>
            <a:r>
              <a:rPr lang="en-US" b="1" dirty="0">
                <a:solidFill>
                  <a:schemeClr val="bg2">
                    <a:lumMod val="50000"/>
                  </a:schemeClr>
                </a:solidFill>
              </a:rPr>
              <a:t>Source: Reading Packet 6</a:t>
            </a:r>
            <a:endParaRPr lang="de-DE" b="1" dirty="0">
              <a:solidFill>
                <a:schemeClr val="bg2">
                  <a:lumMod val="50000"/>
                </a:schemeClr>
              </a:solidFill>
            </a:endParaRPr>
          </a:p>
        </p:txBody>
      </p:sp>
      <p:pic>
        <p:nvPicPr>
          <p:cNvPr id="50" name="Picture 49">
            <a:extLst>
              <a:ext uri="{FF2B5EF4-FFF2-40B4-BE49-F238E27FC236}">
                <a16:creationId xmlns:a16="http://schemas.microsoft.com/office/drawing/2014/main" id="{E1F9E24D-3AEA-1143-A93D-7E16B3D6250D}"/>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1550321" y="737916"/>
            <a:ext cx="8123973" cy="5019111"/>
          </a:xfrm>
          <a:prstGeom prst="rect">
            <a:avLst/>
          </a:prstGeom>
        </p:spPr>
      </p:pic>
    </p:spTree>
    <p:extLst>
      <p:ext uri="{BB962C8B-B14F-4D97-AF65-F5344CB8AC3E}">
        <p14:creationId xmlns:p14="http://schemas.microsoft.com/office/powerpoint/2010/main" val="1281013196"/>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C8A16B82-6A3C-46F5-8D32-072FDF89864A}"/>
              </a:ext>
            </a:extLst>
          </p:cNvPr>
          <p:cNvGrpSpPr/>
          <p:nvPr/>
        </p:nvGrpSpPr>
        <p:grpSpPr>
          <a:xfrm>
            <a:off x="-9223092" y="-162863"/>
            <a:ext cx="21494800" cy="7010400"/>
            <a:chOff x="-244630" y="-10236"/>
            <a:chExt cx="12482920" cy="6858000"/>
          </a:xfrm>
        </p:grpSpPr>
        <p:sp>
          <p:nvSpPr>
            <p:cNvPr id="20" name="Rectangle 19">
              <a:extLst>
                <a:ext uri="{FF2B5EF4-FFF2-40B4-BE49-F238E27FC236}">
                  <a16:creationId xmlns:a16="http://schemas.microsoft.com/office/drawing/2014/main" id="{2F391CEE-E392-4A9D-BD11-6954B994FB42}"/>
                </a:ext>
              </a:extLst>
            </p:cNvPr>
            <p:cNvSpPr/>
            <p:nvPr/>
          </p:nvSpPr>
          <p:spPr>
            <a:xfrm>
              <a:off x="-244630" y="-10236"/>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Freeform: Shape 20">
              <a:extLst>
                <a:ext uri="{FF2B5EF4-FFF2-40B4-BE49-F238E27FC236}">
                  <a16:creationId xmlns:a16="http://schemas.microsoft.com/office/drawing/2014/main" id="{7AC43ACA-5000-40E2-80D3-19833F9F1A3F}"/>
                </a:ext>
              </a:extLst>
            </p:cNvPr>
            <p:cNvSpPr/>
            <p:nvPr/>
          </p:nvSpPr>
          <p:spPr>
            <a:xfrm>
              <a:off x="11498711" y="2337441"/>
              <a:ext cx="693288"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TextBox 21">
              <a:extLst>
                <a:ext uri="{FF2B5EF4-FFF2-40B4-BE49-F238E27FC236}">
                  <a16:creationId xmlns:a16="http://schemas.microsoft.com/office/drawing/2014/main" id="{BE022673-C77C-4E8F-AF41-8B283703E87E}"/>
                </a:ext>
              </a:extLst>
            </p:cNvPr>
            <p:cNvSpPr txBox="1"/>
            <p:nvPr/>
          </p:nvSpPr>
          <p:spPr>
            <a:xfrm rot="16200000">
              <a:off x="11064822" y="3405234"/>
              <a:ext cx="1948781" cy="196612"/>
            </a:xfrm>
            <a:prstGeom prst="rect">
              <a:avLst/>
            </a:prstGeom>
            <a:noFill/>
          </p:spPr>
          <p:txBody>
            <a:bodyPr wrap="square" rtlCol="0">
              <a:spAutoFit/>
            </a:bodyPr>
            <a:lstStyle/>
            <a:p>
              <a:pPr algn="ctr"/>
              <a:r>
                <a:rPr lang="en-US" sz="1600" b="1" dirty="0">
                  <a:solidFill>
                    <a:srgbClr val="F0EEF0"/>
                  </a:solidFill>
                  <a:latin typeface="Tw Cen MT" panose="020B0602020104020603" pitchFamily="34" charset="0"/>
                </a:rPr>
                <a:t>Executive summary</a:t>
              </a:r>
            </a:p>
          </p:txBody>
        </p:sp>
        <p:pic>
          <p:nvPicPr>
            <p:cNvPr id="23" name="Picture 22">
              <a:extLst>
                <a:ext uri="{FF2B5EF4-FFF2-40B4-BE49-F238E27FC236}">
                  <a16:creationId xmlns:a16="http://schemas.microsoft.com/office/drawing/2014/main" id="{E8AD023B-AE8D-405F-90E6-27B0D470799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rot="16200000">
              <a:off x="11521541" y="3363834"/>
              <a:ext cx="530600" cy="308131"/>
            </a:xfrm>
            <a:prstGeom prst="rect">
              <a:avLst/>
            </a:prstGeom>
          </p:spPr>
        </p:pic>
      </p:grpSp>
      <p:grpSp>
        <p:nvGrpSpPr>
          <p:cNvPr id="24" name="Group 23">
            <a:extLst>
              <a:ext uri="{FF2B5EF4-FFF2-40B4-BE49-F238E27FC236}">
                <a16:creationId xmlns:a16="http://schemas.microsoft.com/office/drawing/2014/main" id="{69A27401-3327-4871-86AC-B461CA62C3AC}"/>
              </a:ext>
            </a:extLst>
          </p:cNvPr>
          <p:cNvGrpSpPr/>
          <p:nvPr/>
        </p:nvGrpSpPr>
        <p:grpSpPr>
          <a:xfrm>
            <a:off x="-8798784" y="-162863"/>
            <a:ext cx="20917027" cy="7020863"/>
            <a:chOff x="213096" y="0"/>
            <a:chExt cx="11605612" cy="6858000"/>
          </a:xfrm>
        </p:grpSpPr>
        <p:sp>
          <p:nvSpPr>
            <p:cNvPr id="25" name="Rectangle 24">
              <a:extLst>
                <a:ext uri="{FF2B5EF4-FFF2-40B4-BE49-F238E27FC236}">
                  <a16:creationId xmlns:a16="http://schemas.microsoft.com/office/drawing/2014/main" id="{706C029B-A799-4206-A656-A006D8F83990}"/>
                </a:ext>
              </a:extLst>
            </p:cNvPr>
            <p:cNvSpPr/>
            <p:nvPr/>
          </p:nvSpPr>
          <p:spPr>
            <a:xfrm>
              <a:off x="213096" y="0"/>
              <a:ext cx="1144750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Freeform: Shape 25">
              <a:extLst>
                <a:ext uri="{FF2B5EF4-FFF2-40B4-BE49-F238E27FC236}">
                  <a16:creationId xmlns:a16="http://schemas.microsoft.com/office/drawing/2014/main" id="{63328131-EC42-4D6D-A247-91FD3D23E58C}"/>
                </a:ext>
              </a:extLst>
            </p:cNvPr>
            <p:cNvSpPr/>
            <p:nvPr/>
          </p:nvSpPr>
          <p:spPr>
            <a:xfrm>
              <a:off x="11035193" y="2337441"/>
              <a:ext cx="625403"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TextBox 26">
              <a:extLst>
                <a:ext uri="{FF2B5EF4-FFF2-40B4-BE49-F238E27FC236}">
                  <a16:creationId xmlns:a16="http://schemas.microsoft.com/office/drawing/2014/main" id="{3A728384-87ED-4E87-8F78-97EB653FDC67}"/>
                </a:ext>
              </a:extLst>
            </p:cNvPr>
            <p:cNvSpPr txBox="1"/>
            <p:nvPr/>
          </p:nvSpPr>
          <p:spPr>
            <a:xfrm rot="16200000">
              <a:off x="10637999" y="3296671"/>
              <a:ext cx="1992086" cy="369332"/>
            </a:xfrm>
            <a:prstGeom prst="rect">
              <a:avLst/>
            </a:prstGeom>
            <a:noFill/>
          </p:spPr>
          <p:txBody>
            <a:bodyPr wrap="square" rtlCol="0">
              <a:spAutoFit/>
            </a:bodyPr>
            <a:lstStyle/>
            <a:p>
              <a:pPr algn="ctr"/>
              <a:r>
                <a:rPr lang="en-US" b="1" dirty="0">
                  <a:solidFill>
                    <a:srgbClr val="F0EEF0"/>
                  </a:solidFill>
                  <a:latin typeface="Tw Cen MT" panose="020B0602020104020603" pitchFamily="34" charset="0"/>
                </a:rPr>
                <a:t>Business need</a:t>
              </a:r>
            </a:p>
          </p:txBody>
        </p:sp>
        <p:pic>
          <p:nvPicPr>
            <p:cNvPr id="28" name="Picture 27">
              <a:extLst>
                <a:ext uri="{FF2B5EF4-FFF2-40B4-BE49-F238E27FC236}">
                  <a16:creationId xmlns:a16="http://schemas.microsoft.com/office/drawing/2014/main" id="{2B44F548-697F-412D-9B99-861C27246385}"/>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rot="16200000">
              <a:off x="11003471" y="3370201"/>
              <a:ext cx="530600" cy="314780"/>
            </a:xfrm>
            <a:prstGeom prst="rect">
              <a:avLst/>
            </a:prstGeom>
          </p:spPr>
        </p:pic>
      </p:grpSp>
      <p:grpSp>
        <p:nvGrpSpPr>
          <p:cNvPr id="29" name="Group 28">
            <a:extLst>
              <a:ext uri="{FF2B5EF4-FFF2-40B4-BE49-F238E27FC236}">
                <a16:creationId xmlns:a16="http://schemas.microsoft.com/office/drawing/2014/main" id="{C0099890-786A-4F87-960D-5DADE5168909}"/>
              </a:ext>
            </a:extLst>
          </p:cNvPr>
          <p:cNvGrpSpPr/>
          <p:nvPr/>
        </p:nvGrpSpPr>
        <p:grpSpPr>
          <a:xfrm>
            <a:off x="1041730" y="-173326"/>
            <a:ext cx="10432766" cy="7003474"/>
            <a:chOff x="491575" y="0"/>
            <a:chExt cx="9961092" cy="6858000"/>
          </a:xfrm>
        </p:grpSpPr>
        <p:sp>
          <p:nvSpPr>
            <p:cNvPr id="30" name="Rectangle 29">
              <a:extLst>
                <a:ext uri="{FF2B5EF4-FFF2-40B4-BE49-F238E27FC236}">
                  <a16:creationId xmlns:a16="http://schemas.microsoft.com/office/drawing/2014/main" id="{CE9AAB1E-3A13-4745-A574-9EE6806378C9}"/>
                </a:ext>
              </a:extLst>
            </p:cNvPr>
            <p:cNvSpPr/>
            <p:nvPr/>
          </p:nvSpPr>
          <p:spPr>
            <a:xfrm>
              <a:off x="491575" y="0"/>
              <a:ext cx="9961092"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Freeform: Shape 30">
              <a:extLst>
                <a:ext uri="{FF2B5EF4-FFF2-40B4-BE49-F238E27FC236}">
                  <a16:creationId xmlns:a16="http://schemas.microsoft.com/office/drawing/2014/main" id="{1BC0F905-3F71-4932-B130-39D508C4D117}"/>
                </a:ext>
              </a:extLst>
            </p:cNvPr>
            <p:cNvSpPr/>
            <p:nvPr/>
          </p:nvSpPr>
          <p:spPr>
            <a:xfrm>
              <a:off x="9284267"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C7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TextBox 31">
              <a:extLst>
                <a:ext uri="{FF2B5EF4-FFF2-40B4-BE49-F238E27FC236}">
                  <a16:creationId xmlns:a16="http://schemas.microsoft.com/office/drawing/2014/main" id="{93EC5869-A976-4328-A864-2BB04E7E7BFC}"/>
                </a:ext>
              </a:extLst>
            </p:cNvPr>
            <p:cNvSpPr txBox="1"/>
            <p:nvPr/>
          </p:nvSpPr>
          <p:spPr>
            <a:xfrm rot="16200000">
              <a:off x="9011211" y="3434029"/>
              <a:ext cx="2203924" cy="369332"/>
            </a:xfrm>
            <a:prstGeom prst="rect">
              <a:avLst/>
            </a:prstGeom>
            <a:noFill/>
          </p:spPr>
          <p:txBody>
            <a:bodyPr wrap="square" rtlCol="0">
              <a:spAutoFit/>
            </a:bodyPr>
            <a:lstStyle/>
            <a:p>
              <a:pPr algn="ctr"/>
              <a:r>
                <a:rPr lang="en-US" b="1" dirty="0">
                  <a:solidFill>
                    <a:srgbClr val="F0EEF0"/>
                  </a:solidFill>
                  <a:latin typeface="Tw Cen MT" panose="020B0602020104020603" pitchFamily="34" charset="0"/>
                </a:rPr>
                <a:t>Analytical Proposal</a:t>
              </a:r>
            </a:p>
          </p:txBody>
        </p:sp>
        <p:pic>
          <p:nvPicPr>
            <p:cNvPr id="33" name="Picture 32">
              <a:extLst>
                <a:ext uri="{FF2B5EF4-FFF2-40B4-BE49-F238E27FC236}">
                  <a16:creationId xmlns:a16="http://schemas.microsoft.com/office/drawing/2014/main" id="{7C8E4AB7-ADC0-4FEE-AE7A-994F5DAD3FE1}"/>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rot="16200000">
              <a:off x="9385467" y="3247473"/>
              <a:ext cx="530600" cy="530600"/>
            </a:xfrm>
            <a:prstGeom prst="rect">
              <a:avLst/>
            </a:prstGeom>
          </p:spPr>
        </p:pic>
      </p:grpSp>
      <p:grpSp>
        <p:nvGrpSpPr>
          <p:cNvPr id="34" name="Group 33">
            <a:extLst>
              <a:ext uri="{FF2B5EF4-FFF2-40B4-BE49-F238E27FC236}">
                <a16:creationId xmlns:a16="http://schemas.microsoft.com/office/drawing/2014/main" id="{0E4F6447-6163-4D6A-A8D2-BD63B6CB3A42}"/>
              </a:ext>
            </a:extLst>
          </p:cNvPr>
          <p:cNvGrpSpPr/>
          <p:nvPr/>
        </p:nvGrpSpPr>
        <p:grpSpPr>
          <a:xfrm>
            <a:off x="-7985197" y="-162863"/>
            <a:ext cx="18897684" cy="7020863"/>
            <a:chOff x="491575" y="0"/>
            <a:chExt cx="9574094" cy="6858000"/>
          </a:xfrm>
        </p:grpSpPr>
        <p:sp>
          <p:nvSpPr>
            <p:cNvPr id="35" name="Rectangle 34">
              <a:extLst>
                <a:ext uri="{FF2B5EF4-FFF2-40B4-BE49-F238E27FC236}">
                  <a16:creationId xmlns:a16="http://schemas.microsoft.com/office/drawing/2014/main" id="{5CB8CB55-9DEC-4367-900E-7257FE1B874F}"/>
                </a:ext>
              </a:extLst>
            </p:cNvPr>
            <p:cNvSpPr/>
            <p:nvPr/>
          </p:nvSpPr>
          <p:spPr>
            <a:xfrm>
              <a:off x="491575" y="0"/>
              <a:ext cx="957409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Shape 35">
              <a:extLst>
                <a:ext uri="{FF2B5EF4-FFF2-40B4-BE49-F238E27FC236}">
                  <a16:creationId xmlns:a16="http://schemas.microsoft.com/office/drawing/2014/main" id="{9DBAEDD6-7153-4AFF-BDC7-5A225B4B5642}"/>
                </a:ext>
              </a:extLst>
            </p:cNvPr>
            <p:cNvSpPr/>
            <p:nvPr/>
          </p:nvSpPr>
          <p:spPr>
            <a:xfrm>
              <a:off x="9476477" y="2337440"/>
              <a:ext cx="589183"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TextBox 36">
              <a:extLst>
                <a:ext uri="{FF2B5EF4-FFF2-40B4-BE49-F238E27FC236}">
                  <a16:creationId xmlns:a16="http://schemas.microsoft.com/office/drawing/2014/main" id="{12F9D37B-DE70-4087-8A7F-BBA0BAF5B6CF}"/>
                </a:ext>
              </a:extLst>
            </p:cNvPr>
            <p:cNvSpPr txBox="1"/>
            <p:nvPr/>
          </p:nvSpPr>
          <p:spPr>
            <a:xfrm rot="16200000">
              <a:off x="8765446" y="3475736"/>
              <a:ext cx="2286363" cy="179317"/>
            </a:xfrm>
            <a:prstGeom prst="rect">
              <a:avLst/>
            </a:prstGeom>
            <a:noFill/>
          </p:spPr>
          <p:txBody>
            <a:bodyPr wrap="square" rtlCol="0">
              <a:spAutoFit/>
            </a:bodyPr>
            <a:lstStyle/>
            <a:p>
              <a:pPr algn="ctr"/>
              <a:r>
                <a:rPr lang="en-US" sz="1700" b="1" dirty="0">
                  <a:solidFill>
                    <a:srgbClr val="F0EEF0"/>
                  </a:solidFill>
                  <a:latin typeface="Tw Cen MT" panose="020B0602020104020603" pitchFamily="34" charset="0"/>
                </a:rPr>
                <a:t>Risk and Mitigation</a:t>
              </a:r>
            </a:p>
          </p:txBody>
        </p:sp>
        <p:pic>
          <p:nvPicPr>
            <p:cNvPr id="38" name="Picture 37">
              <a:extLst>
                <a:ext uri="{FF2B5EF4-FFF2-40B4-BE49-F238E27FC236}">
                  <a16:creationId xmlns:a16="http://schemas.microsoft.com/office/drawing/2014/main" id="{6FA13E8D-3FCC-4EC2-BD8C-6CE7CA0ECDFA}"/>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rot="16200000">
              <a:off x="9374365" y="3414557"/>
              <a:ext cx="530600" cy="226068"/>
            </a:xfrm>
            <a:prstGeom prst="rect">
              <a:avLst/>
            </a:prstGeom>
          </p:spPr>
        </p:pic>
      </p:grpSp>
      <p:sp>
        <p:nvSpPr>
          <p:cNvPr id="39" name="Rectangle 38">
            <a:extLst>
              <a:ext uri="{FF2B5EF4-FFF2-40B4-BE49-F238E27FC236}">
                <a16:creationId xmlns:a16="http://schemas.microsoft.com/office/drawing/2014/main" id="{71382190-201C-4BAE-91F3-296A26671C96}"/>
              </a:ext>
            </a:extLst>
          </p:cNvPr>
          <p:cNvSpPr/>
          <p:nvPr/>
        </p:nvSpPr>
        <p:spPr>
          <a:xfrm>
            <a:off x="-7962177" y="-1"/>
            <a:ext cx="5781368"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 name="Group 39">
            <a:extLst>
              <a:ext uri="{FF2B5EF4-FFF2-40B4-BE49-F238E27FC236}">
                <a16:creationId xmlns:a16="http://schemas.microsoft.com/office/drawing/2014/main" id="{3FD3EE0D-FD02-4885-9AC0-03F414A9888F}"/>
              </a:ext>
            </a:extLst>
          </p:cNvPr>
          <p:cNvGrpSpPr/>
          <p:nvPr/>
        </p:nvGrpSpPr>
        <p:grpSpPr>
          <a:xfrm>
            <a:off x="-7638544" y="-1"/>
            <a:ext cx="17976847" cy="6858000"/>
            <a:chOff x="718505" y="-1"/>
            <a:chExt cx="8693104" cy="6858000"/>
          </a:xfrm>
        </p:grpSpPr>
        <p:sp>
          <p:nvSpPr>
            <p:cNvPr id="41" name="Rectangle 40">
              <a:extLst>
                <a:ext uri="{FF2B5EF4-FFF2-40B4-BE49-F238E27FC236}">
                  <a16:creationId xmlns:a16="http://schemas.microsoft.com/office/drawing/2014/main" id="{60A9D552-2EF0-4DB4-9DC6-F52F2FD55E3C}"/>
                </a:ext>
              </a:extLst>
            </p:cNvPr>
            <p:cNvSpPr/>
            <p:nvPr/>
          </p:nvSpPr>
          <p:spPr>
            <a:xfrm>
              <a:off x="718505" y="-1"/>
              <a:ext cx="869233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Shape 41">
              <a:extLst>
                <a:ext uri="{FF2B5EF4-FFF2-40B4-BE49-F238E27FC236}">
                  <a16:creationId xmlns:a16="http://schemas.microsoft.com/office/drawing/2014/main" id="{DA27D1F1-923F-4591-A07A-39E775B734F9}"/>
                </a:ext>
              </a:extLst>
            </p:cNvPr>
            <p:cNvSpPr/>
            <p:nvPr/>
          </p:nvSpPr>
          <p:spPr>
            <a:xfrm>
              <a:off x="8953393" y="2286153"/>
              <a:ext cx="458216"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TextBox 42">
              <a:extLst>
                <a:ext uri="{FF2B5EF4-FFF2-40B4-BE49-F238E27FC236}">
                  <a16:creationId xmlns:a16="http://schemas.microsoft.com/office/drawing/2014/main" id="{0E895421-2372-4C7F-93D2-3B0353A6E7BD}"/>
                </a:ext>
              </a:extLst>
            </p:cNvPr>
            <p:cNvSpPr txBox="1"/>
            <p:nvPr/>
          </p:nvSpPr>
          <p:spPr>
            <a:xfrm rot="16200000">
              <a:off x="8182709" y="3333829"/>
              <a:ext cx="2171380" cy="178599"/>
            </a:xfrm>
            <a:prstGeom prst="rect">
              <a:avLst/>
            </a:prstGeom>
            <a:noFill/>
          </p:spPr>
          <p:txBody>
            <a:bodyPr wrap="square" rtlCol="0">
              <a:spAutoFit/>
            </a:bodyPr>
            <a:lstStyle/>
            <a:p>
              <a:pPr algn="ctr"/>
              <a:r>
                <a:rPr lang="en-US" b="1" dirty="0">
                  <a:solidFill>
                    <a:srgbClr val="F0EEF0"/>
                  </a:solidFill>
                  <a:latin typeface="Tw Cen MT" panose="020B0602020104020603" pitchFamily="34" charset="0"/>
                </a:rPr>
                <a:t>Financials</a:t>
              </a:r>
            </a:p>
          </p:txBody>
        </p:sp>
        <p:pic>
          <p:nvPicPr>
            <p:cNvPr id="44" name="Picture 43">
              <a:extLst>
                <a:ext uri="{FF2B5EF4-FFF2-40B4-BE49-F238E27FC236}">
                  <a16:creationId xmlns:a16="http://schemas.microsoft.com/office/drawing/2014/main" id="{1A9D6167-F7B8-4BFF-8BC5-2D13EF0CFF88}"/>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rot="16200000">
              <a:off x="8822137" y="3314718"/>
              <a:ext cx="530600" cy="248369"/>
            </a:xfrm>
            <a:prstGeom prst="rect">
              <a:avLst/>
            </a:prstGeom>
          </p:spPr>
        </p:pic>
      </p:grpSp>
      <p:grpSp>
        <p:nvGrpSpPr>
          <p:cNvPr id="45" name="Group 44">
            <a:extLst>
              <a:ext uri="{FF2B5EF4-FFF2-40B4-BE49-F238E27FC236}">
                <a16:creationId xmlns:a16="http://schemas.microsoft.com/office/drawing/2014/main" id="{76789F00-2688-429D-926C-15F83152FDBE}"/>
              </a:ext>
            </a:extLst>
          </p:cNvPr>
          <p:cNvGrpSpPr/>
          <p:nvPr/>
        </p:nvGrpSpPr>
        <p:grpSpPr>
          <a:xfrm>
            <a:off x="-9217517" y="-1"/>
            <a:ext cx="10171121" cy="6858000"/>
            <a:chOff x="-9337032" y="-1"/>
            <a:chExt cx="9927504" cy="6858000"/>
          </a:xfrm>
        </p:grpSpPr>
        <p:sp>
          <p:nvSpPr>
            <p:cNvPr id="46" name="Rectangle 45">
              <a:extLst>
                <a:ext uri="{FF2B5EF4-FFF2-40B4-BE49-F238E27FC236}">
                  <a16:creationId xmlns:a16="http://schemas.microsoft.com/office/drawing/2014/main" id="{FF862AB6-114D-4C6A-B849-5A11B3650265}"/>
                </a:ext>
              </a:extLst>
            </p:cNvPr>
            <p:cNvSpPr/>
            <p:nvPr/>
          </p:nvSpPr>
          <p:spPr>
            <a:xfrm>
              <a:off x="-9337032" y="-1"/>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Freeform: Shape 46">
              <a:extLst>
                <a:ext uri="{FF2B5EF4-FFF2-40B4-BE49-F238E27FC236}">
                  <a16:creationId xmlns:a16="http://schemas.microsoft.com/office/drawing/2014/main" id="{30105858-8A3E-4676-96A7-18C1A74E36F4}"/>
                </a:ext>
              </a:extLst>
            </p:cNvPr>
            <p:cNvSpPr/>
            <p:nvPr/>
          </p:nvSpPr>
          <p:spPr>
            <a:xfrm>
              <a:off x="-577928" y="2337438"/>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00A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TextBox 47">
              <a:extLst>
                <a:ext uri="{FF2B5EF4-FFF2-40B4-BE49-F238E27FC236}">
                  <a16:creationId xmlns:a16="http://schemas.microsoft.com/office/drawing/2014/main" id="{8A634BD7-1512-45B6-AFE4-1EEA636625CB}"/>
                </a:ext>
              </a:extLst>
            </p:cNvPr>
            <p:cNvSpPr txBox="1"/>
            <p:nvPr/>
          </p:nvSpPr>
          <p:spPr>
            <a:xfrm rot="16200000">
              <a:off x="-738260" y="3197347"/>
              <a:ext cx="1992086" cy="630850"/>
            </a:xfrm>
            <a:prstGeom prst="rect">
              <a:avLst/>
            </a:prstGeom>
            <a:noFill/>
          </p:spPr>
          <p:txBody>
            <a:bodyPr wrap="square" rtlCol="0">
              <a:spAutoFit/>
            </a:bodyPr>
            <a:lstStyle/>
            <a:p>
              <a:pPr algn="ctr"/>
              <a:r>
                <a:rPr lang="en-US" b="1" dirty="0">
                  <a:solidFill>
                    <a:srgbClr val="F0EEF0"/>
                  </a:solidFill>
                  <a:latin typeface="Tw Cen MT" panose="020B0602020104020603" pitchFamily="34" charset="0"/>
                </a:rPr>
                <a:t>Cost and Impact Analysis</a:t>
              </a:r>
            </a:p>
          </p:txBody>
        </p:sp>
        <p:pic>
          <p:nvPicPr>
            <p:cNvPr id="49" name="Picture 48">
              <a:extLst>
                <a:ext uri="{FF2B5EF4-FFF2-40B4-BE49-F238E27FC236}">
                  <a16:creationId xmlns:a16="http://schemas.microsoft.com/office/drawing/2014/main" id="{F08704A4-CABE-4989-8BF7-C10A6BB40ED9}"/>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rot="16200000">
              <a:off x="-491912" y="3247473"/>
              <a:ext cx="530600" cy="530600"/>
            </a:xfrm>
            <a:prstGeom prst="rect">
              <a:avLst/>
            </a:prstGeom>
          </p:spPr>
        </p:pic>
      </p:grpSp>
      <p:grpSp>
        <p:nvGrpSpPr>
          <p:cNvPr id="70" name="Group 69">
            <a:extLst>
              <a:ext uri="{FF2B5EF4-FFF2-40B4-BE49-F238E27FC236}">
                <a16:creationId xmlns:a16="http://schemas.microsoft.com/office/drawing/2014/main" id="{7B41EE69-66FE-8142-BA4C-32195B14B621}"/>
              </a:ext>
            </a:extLst>
          </p:cNvPr>
          <p:cNvGrpSpPr/>
          <p:nvPr/>
        </p:nvGrpSpPr>
        <p:grpSpPr>
          <a:xfrm>
            <a:off x="-8646384" y="22301"/>
            <a:ext cx="9062467" cy="6988099"/>
            <a:chOff x="213096" y="0"/>
            <a:chExt cx="11463420" cy="6858000"/>
          </a:xfrm>
        </p:grpSpPr>
        <p:sp>
          <p:nvSpPr>
            <p:cNvPr id="71" name="Rectangle 70">
              <a:extLst>
                <a:ext uri="{FF2B5EF4-FFF2-40B4-BE49-F238E27FC236}">
                  <a16:creationId xmlns:a16="http://schemas.microsoft.com/office/drawing/2014/main" id="{4F22B883-091B-5E44-BCAA-4E11B8F747E0}"/>
                </a:ext>
              </a:extLst>
            </p:cNvPr>
            <p:cNvSpPr/>
            <p:nvPr/>
          </p:nvSpPr>
          <p:spPr>
            <a:xfrm>
              <a:off x="213096" y="0"/>
              <a:ext cx="1144750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Freeform: Shape 25">
              <a:extLst>
                <a:ext uri="{FF2B5EF4-FFF2-40B4-BE49-F238E27FC236}">
                  <a16:creationId xmlns:a16="http://schemas.microsoft.com/office/drawing/2014/main" id="{F0573129-5565-F140-B2BE-5D61FAC665CD}"/>
                </a:ext>
              </a:extLst>
            </p:cNvPr>
            <p:cNvSpPr/>
            <p:nvPr/>
          </p:nvSpPr>
          <p:spPr>
            <a:xfrm>
              <a:off x="10508116" y="2241585"/>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TextBox 72">
              <a:extLst>
                <a:ext uri="{FF2B5EF4-FFF2-40B4-BE49-F238E27FC236}">
                  <a16:creationId xmlns:a16="http://schemas.microsoft.com/office/drawing/2014/main" id="{BDBB2D42-D620-6541-A6B0-5B8EA284AD9D}"/>
                </a:ext>
              </a:extLst>
            </p:cNvPr>
            <p:cNvSpPr txBox="1"/>
            <p:nvPr/>
          </p:nvSpPr>
          <p:spPr>
            <a:xfrm rot="16200000">
              <a:off x="10341391" y="3184801"/>
              <a:ext cx="1992086" cy="488398"/>
            </a:xfrm>
            <a:prstGeom prst="rect">
              <a:avLst/>
            </a:prstGeom>
            <a:noFill/>
          </p:spPr>
          <p:txBody>
            <a:bodyPr wrap="square" rtlCol="0">
              <a:spAutoFit/>
            </a:bodyPr>
            <a:lstStyle/>
            <a:p>
              <a:pPr algn="ctr"/>
              <a:r>
                <a:rPr lang="en-US" b="1" dirty="0">
                  <a:solidFill>
                    <a:srgbClr val="F0EEF0"/>
                  </a:solidFill>
                  <a:latin typeface="Tw Cen MT" panose="020B0602020104020603" pitchFamily="34" charset="0"/>
                </a:rPr>
                <a:t>Conclusion</a:t>
              </a:r>
            </a:p>
          </p:txBody>
        </p:sp>
        <p:pic>
          <p:nvPicPr>
            <p:cNvPr id="74" name="Picture 73">
              <a:extLst>
                <a:ext uri="{FF2B5EF4-FFF2-40B4-BE49-F238E27FC236}">
                  <a16:creationId xmlns:a16="http://schemas.microsoft.com/office/drawing/2014/main" id="{5CB51B7F-5480-D245-8446-B8DB794CF107}"/>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rot="16200000">
              <a:off x="10600933" y="3247473"/>
              <a:ext cx="530600" cy="530600"/>
            </a:xfrm>
            <a:prstGeom prst="rect">
              <a:avLst/>
            </a:prstGeom>
          </p:spPr>
        </p:pic>
      </p:grpSp>
      <p:sp>
        <p:nvSpPr>
          <p:cNvPr id="16" name="Slide Number Placeholder 15">
            <a:extLst>
              <a:ext uri="{FF2B5EF4-FFF2-40B4-BE49-F238E27FC236}">
                <a16:creationId xmlns:a16="http://schemas.microsoft.com/office/drawing/2014/main" id="{7778F6E1-F38D-F048-8B8A-112B7C1B0A75}"/>
              </a:ext>
            </a:extLst>
          </p:cNvPr>
          <p:cNvSpPr>
            <a:spLocks noGrp="1"/>
          </p:cNvSpPr>
          <p:nvPr>
            <p:ph type="sldNum" sz="quarter" idx="12"/>
          </p:nvPr>
        </p:nvSpPr>
        <p:spPr/>
        <p:txBody>
          <a:bodyPr/>
          <a:lstStyle/>
          <a:p>
            <a:fld id="{A4489FD0-501B-4C6F-9CB2-8996B7BF4EFE}" type="slidenum">
              <a:rPr lang="de-DE" smtClean="0"/>
              <a:t>8</a:t>
            </a:fld>
            <a:endParaRPr lang="de-DE"/>
          </a:p>
        </p:txBody>
      </p:sp>
      <p:sp>
        <p:nvSpPr>
          <p:cNvPr id="2" name="Footer Placeholder 1">
            <a:extLst>
              <a:ext uri="{FF2B5EF4-FFF2-40B4-BE49-F238E27FC236}">
                <a16:creationId xmlns:a16="http://schemas.microsoft.com/office/drawing/2014/main" id="{FCBD6730-45A5-8744-9B2A-09BD8AC731A1}"/>
              </a:ext>
            </a:extLst>
          </p:cNvPr>
          <p:cNvSpPr>
            <a:spLocks noGrp="1"/>
          </p:cNvSpPr>
          <p:nvPr>
            <p:ph type="ftr" sz="quarter" idx="11"/>
          </p:nvPr>
        </p:nvSpPr>
        <p:spPr>
          <a:xfrm>
            <a:off x="1041731" y="6203950"/>
            <a:ext cx="9245270" cy="311149"/>
          </a:xfrm>
        </p:spPr>
        <p:txBody>
          <a:bodyPr/>
          <a:lstStyle/>
          <a:p>
            <a:pPr algn="l"/>
            <a:r>
              <a:rPr lang="de-DE" b="1" dirty="0"/>
              <a:t>Source: Reading Packet 6</a:t>
            </a:r>
          </a:p>
        </p:txBody>
      </p:sp>
      <p:sp>
        <p:nvSpPr>
          <p:cNvPr id="50" name="Rectangle 49">
            <a:extLst>
              <a:ext uri="{FF2B5EF4-FFF2-40B4-BE49-F238E27FC236}">
                <a16:creationId xmlns:a16="http://schemas.microsoft.com/office/drawing/2014/main" id="{C2E7C232-1B4B-934C-8557-46BCA43BBA4E}"/>
              </a:ext>
            </a:extLst>
          </p:cNvPr>
          <p:cNvSpPr/>
          <p:nvPr/>
        </p:nvSpPr>
        <p:spPr>
          <a:xfrm>
            <a:off x="1009812" y="591670"/>
            <a:ext cx="8337385" cy="5503608"/>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 name="Picture 50">
            <a:extLst>
              <a:ext uri="{FF2B5EF4-FFF2-40B4-BE49-F238E27FC236}">
                <a16:creationId xmlns:a16="http://schemas.microsoft.com/office/drawing/2014/main" id="{3562C625-87DE-5746-8B1C-382F920A026F}"/>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1166767" y="791416"/>
            <a:ext cx="8012732" cy="5079926"/>
          </a:xfrm>
          <a:prstGeom prst="rect">
            <a:avLst/>
          </a:prstGeom>
        </p:spPr>
      </p:pic>
    </p:spTree>
    <p:extLst>
      <p:ext uri="{BB962C8B-B14F-4D97-AF65-F5344CB8AC3E}">
        <p14:creationId xmlns:p14="http://schemas.microsoft.com/office/powerpoint/2010/main" val="1581629967"/>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C8A16B82-6A3C-46F5-8D32-072FDF89864A}"/>
              </a:ext>
            </a:extLst>
          </p:cNvPr>
          <p:cNvGrpSpPr/>
          <p:nvPr/>
        </p:nvGrpSpPr>
        <p:grpSpPr>
          <a:xfrm>
            <a:off x="-9223092" y="-162863"/>
            <a:ext cx="21494800" cy="7010400"/>
            <a:chOff x="-244630" y="-10236"/>
            <a:chExt cx="12482920" cy="6858000"/>
          </a:xfrm>
        </p:grpSpPr>
        <p:sp>
          <p:nvSpPr>
            <p:cNvPr id="20" name="Rectangle 19">
              <a:extLst>
                <a:ext uri="{FF2B5EF4-FFF2-40B4-BE49-F238E27FC236}">
                  <a16:creationId xmlns:a16="http://schemas.microsoft.com/office/drawing/2014/main" id="{2F391CEE-E392-4A9D-BD11-6954B994FB42}"/>
                </a:ext>
              </a:extLst>
            </p:cNvPr>
            <p:cNvSpPr/>
            <p:nvPr/>
          </p:nvSpPr>
          <p:spPr>
            <a:xfrm>
              <a:off x="-244630" y="-10236"/>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Freeform: Shape 20">
              <a:extLst>
                <a:ext uri="{FF2B5EF4-FFF2-40B4-BE49-F238E27FC236}">
                  <a16:creationId xmlns:a16="http://schemas.microsoft.com/office/drawing/2014/main" id="{7AC43ACA-5000-40E2-80D3-19833F9F1A3F}"/>
                </a:ext>
              </a:extLst>
            </p:cNvPr>
            <p:cNvSpPr/>
            <p:nvPr/>
          </p:nvSpPr>
          <p:spPr>
            <a:xfrm>
              <a:off x="11498711" y="2337441"/>
              <a:ext cx="693288"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TextBox 21">
              <a:extLst>
                <a:ext uri="{FF2B5EF4-FFF2-40B4-BE49-F238E27FC236}">
                  <a16:creationId xmlns:a16="http://schemas.microsoft.com/office/drawing/2014/main" id="{BE022673-C77C-4E8F-AF41-8B283703E87E}"/>
                </a:ext>
              </a:extLst>
            </p:cNvPr>
            <p:cNvSpPr txBox="1"/>
            <p:nvPr/>
          </p:nvSpPr>
          <p:spPr>
            <a:xfrm rot="16200000">
              <a:off x="11064822" y="3405234"/>
              <a:ext cx="1948781" cy="196612"/>
            </a:xfrm>
            <a:prstGeom prst="rect">
              <a:avLst/>
            </a:prstGeom>
            <a:noFill/>
          </p:spPr>
          <p:txBody>
            <a:bodyPr wrap="square" rtlCol="0">
              <a:spAutoFit/>
            </a:bodyPr>
            <a:lstStyle/>
            <a:p>
              <a:pPr algn="ctr"/>
              <a:r>
                <a:rPr lang="en-US" sz="1600" b="1" dirty="0">
                  <a:solidFill>
                    <a:srgbClr val="F0EEF0"/>
                  </a:solidFill>
                  <a:latin typeface="Tw Cen MT" panose="020B0602020104020603" pitchFamily="34" charset="0"/>
                </a:rPr>
                <a:t>Executive summary</a:t>
              </a:r>
            </a:p>
          </p:txBody>
        </p:sp>
        <p:pic>
          <p:nvPicPr>
            <p:cNvPr id="23" name="Picture 22">
              <a:extLst>
                <a:ext uri="{FF2B5EF4-FFF2-40B4-BE49-F238E27FC236}">
                  <a16:creationId xmlns:a16="http://schemas.microsoft.com/office/drawing/2014/main" id="{E8AD023B-AE8D-405F-90E6-27B0D470799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rot="16200000">
              <a:off x="11521541" y="3363834"/>
              <a:ext cx="530600" cy="308131"/>
            </a:xfrm>
            <a:prstGeom prst="rect">
              <a:avLst/>
            </a:prstGeom>
          </p:spPr>
        </p:pic>
      </p:grpSp>
      <p:grpSp>
        <p:nvGrpSpPr>
          <p:cNvPr id="24" name="Group 23">
            <a:extLst>
              <a:ext uri="{FF2B5EF4-FFF2-40B4-BE49-F238E27FC236}">
                <a16:creationId xmlns:a16="http://schemas.microsoft.com/office/drawing/2014/main" id="{69A27401-3327-4871-86AC-B461CA62C3AC}"/>
              </a:ext>
            </a:extLst>
          </p:cNvPr>
          <p:cNvGrpSpPr/>
          <p:nvPr/>
        </p:nvGrpSpPr>
        <p:grpSpPr>
          <a:xfrm>
            <a:off x="-8798784" y="-162863"/>
            <a:ext cx="20917027" cy="7020863"/>
            <a:chOff x="213096" y="0"/>
            <a:chExt cx="11605612" cy="6858000"/>
          </a:xfrm>
        </p:grpSpPr>
        <p:sp>
          <p:nvSpPr>
            <p:cNvPr id="25" name="Rectangle 24">
              <a:extLst>
                <a:ext uri="{FF2B5EF4-FFF2-40B4-BE49-F238E27FC236}">
                  <a16:creationId xmlns:a16="http://schemas.microsoft.com/office/drawing/2014/main" id="{706C029B-A799-4206-A656-A006D8F83990}"/>
                </a:ext>
              </a:extLst>
            </p:cNvPr>
            <p:cNvSpPr/>
            <p:nvPr/>
          </p:nvSpPr>
          <p:spPr>
            <a:xfrm>
              <a:off x="213096" y="0"/>
              <a:ext cx="1144750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Freeform: Shape 25">
              <a:extLst>
                <a:ext uri="{FF2B5EF4-FFF2-40B4-BE49-F238E27FC236}">
                  <a16:creationId xmlns:a16="http://schemas.microsoft.com/office/drawing/2014/main" id="{63328131-EC42-4D6D-A247-91FD3D23E58C}"/>
                </a:ext>
              </a:extLst>
            </p:cNvPr>
            <p:cNvSpPr/>
            <p:nvPr/>
          </p:nvSpPr>
          <p:spPr>
            <a:xfrm>
              <a:off x="11035193" y="2337441"/>
              <a:ext cx="625403"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TextBox 26">
              <a:extLst>
                <a:ext uri="{FF2B5EF4-FFF2-40B4-BE49-F238E27FC236}">
                  <a16:creationId xmlns:a16="http://schemas.microsoft.com/office/drawing/2014/main" id="{3A728384-87ED-4E87-8F78-97EB653FDC67}"/>
                </a:ext>
              </a:extLst>
            </p:cNvPr>
            <p:cNvSpPr txBox="1"/>
            <p:nvPr/>
          </p:nvSpPr>
          <p:spPr>
            <a:xfrm rot="16200000">
              <a:off x="10637999" y="3296671"/>
              <a:ext cx="1992086" cy="369332"/>
            </a:xfrm>
            <a:prstGeom prst="rect">
              <a:avLst/>
            </a:prstGeom>
            <a:noFill/>
          </p:spPr>
          <p:txBody>
            <a:bodyPr wrap="square" rtlCol="0">
              <a:spAutoFit/>
            </a:bodyPr>
            <a:lstStyle/>
            <a:p>
              <a:pPr algn="ctr"/>
              <a:r>
                <a:rPr lang="en-US" b="1" dirty="0">
                  <a:solidFill>
                    <a:srgbClr val="F0EEF0"/>
                  </a:solidFill>
                  <a:latin typeface="Tw Cen MT" panose="020B0602020104020603" pitchFamily="34" charset="0"/>
                </a:rPr>
                <a:t>Business need</a:t>
              </a:r>
            </a:p>
          </p:txBody>
        </p:sp>
        <p:pic>
          <p:nvPicPr>
            <p:cNvPr id="28" name="Picture 27">
              <a:extLst>
                <a:ext uri="{FF2B5EF4-FFF2-40B4-BE49-F238E27FC236}">
                  <a16:creationId xmlns:a16="http://schemas.microsoft.com/office/drawing/2014/main" id="{2B44F548-697F-412D-9B99-861C27246385}"/>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rot="16200000">
              <a:off x="11003471" y="3370201"/>
              <a:ext cx="530600" cy="314780"/>
            </a:xfrm>
            <a:prstGeom prst="rect">
              <a:avLst/>
            </a:prstGeom>
          </p:spPr>
        </p:pic>
      </p:grpSp>
      <p:grpSp>
        <p:nvGrpSpPr>
          <p:cNvPr id="29" name="Group 28">
            <a:extLst>
              <a:ext uri="{FF2B5EF4-FFF2-40B4-BE49-F238E27FC236}">
                <a16:creationId xmlns:a16="http://schemas.microsoft.com/office/drawing/2014/main" id="{C0099890-786A-4F87-960D-5DADE5168909}"/>
              </a:ext>
            </a:extLst>
          </p:cNvPr>
          <p:cNvGrpSpPr/>
          <p:nvPr/>
        </p:nvGrpSpPr>
        <p:grpSpPr>
          <a:xfrm>
            <a:off x="1041730" y="-173326"/>
            <a:ext cx="10432766" cy="7003474"/>
            <a:chOff x="491575" y="0"/>
            <a:chExt cx="9961092" cy="6858000"/>
          </a:xfrm>
        </p:grpSpPr>
        <p:sp>
          <p:nvSpPr>
            <p:cNvPr id="30" name="Rectangle 29">
              <a:extLst>
                <a:ext uri="{FF2B5EF4-FFF2-40B4-BE49-F238E27FC236}">
                  <a16:creationId xmlns:a16="http://schemas.microsoft.com/office/drawing/2014/main" id="{CE9AAB1E-3A13-4745-A574-9EE6806378C9}"/>
                </a:ext>
              </a:extLst>
            </p:cNvPr>
            <p:cNvSpPr/>
            <p:nvPr/>
          </p:nvSpPr>
          <p:spPr>
            <a:xfrm>
              <a:off x="491575" y="0"/>
              <a:ext cx="9961092"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Freeform: Shape 30">
              <a:extLst>
                <a:ext uri="{FF2B5EF4-FFF2-40B4-BE49-F238E27FC236}">
                  <a16:creationId xmlns:a16="http://schemas.microsoft.com/office/drawing/2014/main" id="{1BC0F905-3F71-4932-B130-39D508C4D117}"/>
                </a:ext>
              </a:extLst>
            </p:cNvPr>
            <p:cNvSpPr/>
            <p:nvPr/>
          </p:nvSpPr>
          <p:spPr>
            <a:xfrm>
              <a:off x="9284267"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C7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TextBox 31">
              <a:extLst>
                <a:ext uri="{FF2B5EF4-FFF2-40B4-BE49-F238E27FC236}">
                  <a16:creationId xmlns:a16="http://schemas.microsoft.com/office/drawing/2014/main" id="{93EC5869-A976-4328-A864-2BB04E7E7BFC}"/>
                </a:ext>
              </a:extLst>
            </p:cNvPr>
            <p:cNvSpPr txBox="1"/>
            <p:nvPr/>
          </p:nvSpPr>
          <p:spPr>
            <a:xfrm rot="16200000">
              <a:off x="9011211" y="3434029"/>
              <a:ext cx="2203924" cy="369332"/>
            </a:xfrm>
            <a:prstGeom prst="rect">
              <a:avLst/>
            </a:prstGeom>
            <a:noFill/>
          </p:spPr>
          <p:txBody>
            <a:bodyPr wrap="square" rtlCol="0">
              <a:spAutoFit/>
            </a:bodyPr>
            <a:lstStyle/>
            <a:p>
              <a:pPr algn="ctr"/>
              <a:r>
                <a:rPr lang="en-US" b="1" dirty="0">
                  <a:solidFill>
                    <a:srgbClr val="F0EEF0"/>
                  </a:solidFill>
                  <a:latin typeface="Tw Cen MT" panose="020B0602020104020603" pitchFamily="34" charset="0"/>
                </a:rPr>
                <a:t>Analytical Proposal</a:t>
              </a:r>
            </a:p>
          </p:txBody>
        </p:sp>
        <p:pic>
          <p:nvPicPr>
            <p:cNvPr id="33" name="Picture 32">
              <a:extLst>
                <a:ext uri="{FF2B5EF4-FFF2-40B4-BE49-F238E27FC236}">
                  <a16:creationId xmlns:a16="http://schemas.microsoft.com/office/drawing/2014/main" id="{7C8E4AB7-ADC0-4FEE-AE7A-994F5DAD3FE1}"/>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rot="16200000">
              <a:off x="9385467" y="3247473"/>
              <a:ext cx="530600" cy="530600"/>
            </a:xfrm>
            <a:prstGeom prst="rect">
              <a:avLst/>
            </a:prstGeom>
          </p:spPr>
        </p:pic>
      </p:grpSp>
      <p:grpSp>
        <p:nvGrpSpPr>
          <p:cNvPr id="34" name="Group 33">
            <a:extLst>
              <a:ext uri="{FF2B5EF4-FFF2-40B4-BE49-F238E27FC236}">
                <a16:creationId xmlns:a16="http://schemas.microsoft.com/office/drawing/2014/main" id="{0E4F6447-6163-4D6A-A8D2-BD63B6CB3A42}"/>
              </a:ext>
            </a:extLst>
          </p:cNvPr>
          <p:cNvGrpSpPr/>
          <p:nvPr/>
        </p:nvGrpSpPr>
        <p:grpSpPr>
          <a:xfrm>
            <a:off x="-7985197" y="-162863"/>
            <a:ext cx="18897684" cy="7020863"/>
            <a:chOff x="491575" y="0"/>
            <a:chExt cx="9574094" cy="6858000"/>
          </a:xfrm>
        </p:grpSpPr>
        <p:sp>
          <p:nvSpPr>
            <p:cNvPr id="35" name="Rectangle 34">
              <a:extLst>
                <a:ext uri="{FF2B5EF4-FFF2-40B4-BE49-F238E27FC236}">
                  <a16:creationId xmlns:a16="http://schemas.microsoft.com/office/drawing/2014/main" id="{5CB8CB55-9DEC-4367-900E-7257FE1B874F}"/>
                </a:ext>
              </a:extLst>
            </p:cNvPr>
            <p:cNvSpPr/>
            <p:nvPr/>
          </p:nvSpPr>
          <p:spPr>
            <a:xfrm>
              <a:off x="491575" y="0"/>
              <a:ext cx="957409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Shape 35">
              <a:extLst>
                <a:ext uri="{FF2B5EF4-FFF2-40B4-BE49-F238E27FC236}">
                  <a16:creationId xmlns:a16="http://schemas.microsoft.com/office/drawing/2014/main" id="{9DBAEDD6-7153-4AFF-BDC7-5A225B4B5642}"/>
                </a:ext>
              </a:extLst>
            </p:cNvPr>
            <p:cNvSpPr/>
            <p:nvPr/>
          </p:nvSpPr>
          <p:spPr>
            <a:xfrm>
              <a:off x="9476477" y="2337440"/>
              <a:ext cx="589183"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TextBox 36">
              <a:extLst>
                <a:ext uri="{FF2B5EF4-FFF2-40B4-BE49-F238E27FC236}">
                  <a16:creationId xmlns:a16="http://schemas.microsoft.com/office/drawing/2014/main" id="{12F9D37B-DE70-4087-8A7F-BBA0BAF5B6CF}"/>
                </a:ext>
              </a:extLst>
            </p:cNvPr>
            <p:cNvSpPr txBox="1"/>
            <p:nvPr/>
          </p:nvSpPr>
          <p:spPr>
            <a:xfrm rot="16200000">
              <a:off x="8765446" y="3475736"/>
              <a:ext cx="2286363" cy="179317"/>
            </a:xfrm>
            <a:prstGeom prst="rect">
              <a:avLst/>
            </a:prstGeom>
            <a:noFill/>
          </p:spPr>
          <p:txBody>
            <a:bodyPr wrap="square" rtlCol="0">
              <a:spAutoFit/>
            </a:bodyPr>
            <a:lstStyle/>
            <a:p>
              <a:pPr algn="ctr"/>
              <a:r>
                <a:rPr lang="en-US" sz="1700" b="1" dirty="0">
                  <a:solidFill>
                    <a:srgbClr val="F0EEF0"/>
                  </a:solidFill>
                  <a:latin typeface="Tw Cen MT" panose="020B0602020104020603" pitchFamily="34" charset="0"/>
                </a:rPr>
                <a:t>Risk and Mitigation</a:t>
              </a:r>
            </a:p>
          </p:txBody>
        </p:sp>
        <p:pic>
          <p:nvPicPr>
            <p:cNvPr id="38" name="Picture 37">
              <a:extLst>
                <a:ext uri="{FF2B5EF4-FFF2-40B4-BE49-F238E27FC236}">
                  <a16:creationId xmlns:a16="http://schemas.microsoft.com/office/drawing/2014/main" id="{6FA13E8D-3FCC-4EC2-BD8C-6CE7CA0ECDFA}"/>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rot="16200000">
              <a:off x="9374365" y="3414557"/>
              <a:ext cx="530600" cy="226068"/>
            </a:xfrm>
            <a:prstGeom prst="rect">
              <a:avLst/>
            </a:prstGeom>
          </p:spPr>
        </p:pic>
      </p:grpSp>
      <p:sp>
        <p:nvSpPr>
          <p:cNvPr id="39" name="Rectangle 38">
            <a:extLst>
              <a:ext uri="{FF2B5EF4-FFF2-40B4-BE49-F238E27FC236}">
                <a16:creationId xmlns:a16="http://schemas.microsoft.com/office/drawing/2014/main" id="{71382190-201C-4BAE-91F3-296A26671C96}"/>
              </a:ext>
            </a:extLst>
          </p:cNvPr>
          <p:cNvSpPr/>
          <p:nvPr/>
        </p:nvSpPr>
        <p:spPr>
          <a:xfrm>
            <a:off x="-7962177" y="-1"/>
            <a:ext cx="5781368"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 name="Group 39">
            <a:extLst>
              <a:ext uri="{FF2B5EF4-FFF2-40B4-BE49-F238E27FC236}">
                <a16:creationId xmlns:a16="http://schemas.microsoft.com/office/drawing/2014/main" id="{3FD3EE0D-FD02-4885-9AC0-03F414A9888F}"/>
              </a:ext>
            </a:extLst>
          </p:cNvPr>
          <p:cNvGrpSpPr/>
          <p:nvPr/>
        </p:nvGrpSpPr>
        <p:grpSpPr>
          <a:xfrm>
            <a:off x="-7638544" y="-1"/>
            <a:ext cx="17976847" cy="6858000"/>
            <a:chOff x="718505" y="-1"/>
            <a:chExt cx="8693104" cy="6858000"/>
          </a:xfrm>
        </p:grpSpPr>
        <p:sp>
          <p:nvSpPr>
            <p:cNvPr id="41" name="Rectangle 40">
              <a:extLst>
                <a:ext uri="{FF2B5EF4-FFF2-40B4-BE49-F238E27FC236}">
                  <a16:creationId xmlns:a16="http://schemas.microsoft.com/office/drawing/2014/main" id="{60A9D552-2EF0-4DB4-9DC6-F52F2FD55E3C}"/>
                </a:ext>
              </a:extLst>
            </p:cNvPr>
            <p:cNvSpPr/>
            <p:nvPr/>
          </p:nvSpPr>
          <p:spPr>
            <a:xfrm>
              <a:off x="718505" y="-1"/>
              <a:ext cx="869233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Shape 41">
              <a:extLst>
                <a:ext uri="{FF2B5EF4-FFF2-40B4-BE49-F238E27FC236}">
                  <a16:creationId xmlns:a16="http://schemas.microsoft.com/office/drawing/2014/main" id="{DA27D1F1-923F-4591-A07A-39E775B734F9}"/>
                </a:ext>
              </a:extLst>
            </p:cNvPr>
            <p:cNvSpPr/>
            <p:nvPr/>
          </p:nvSpPr>
          <p:spPr>
            <a:xfrm>
              <a:off x="8953393" y="2286153"/>
              <a:ext cx="458216"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TextBox 42">
              <a:extLst>
                <a:ext uri="{FF2B5EF4-FFF2-40B4-BE49-F238E27FC236}">
                  <a16:creationId xmlns:a16="http://schemas.microsoft.com/office/drawing/2014/main" id="{0E895421-2372-4C7F-93D2-3B0353A6E7BD}"/>
                </a:ext>
              </a:extLst>
            </p:cNvPr>
            <p:cNvSpPr txBox="1"/>
            <p:nvPr/>
          </p:nvSpPr>
          <p:spPr>
            <a:xfrm rot="16200000">
              <a:off x="8182709" y="3333829"/>
              <a:ext cx="2171380" cy="178599"/>
            </a:xfrm>
            <a:prstGeom prst="rect">
              <a:avLst/>
            </a:prstGeom>
            <a:noFill/>
          </p:spPr>
          <p:txBody>
            <a:bodyPr wrap="square" rtlCol="0">
              <a:spAutoFit/>
            </a:bodyPr>
            <a:lstStyle/>
            <a:p>
              <a:pPr algn="ctr"/>
              <a:r>
                <a:rPr lang="en-US" b="1" dirty="0">
                  <a:solidFill>
                    <a:srgbClr val="F0EEF0"/>
                  </a:solidFill>
                  <a:latin typeface="Tw Cen MT" panose="020B0602020104020603" pitchFamily="34" charset="0"/>
                </a:rPr>
                <a:t>Financials</a:t>
              </a:r>
            </a:p>
          </p:txBody>
        </p:sp>
        <p:pic>
          <p:nvPicPr>
            <p:cNvPr id="44" name="Picture 43">
              <a:extLst>
                <a:ext uri="{FF2B5EF4-FFF2-40B4-BE49-F238E27FC236}">
                  <a16:creationId xmlns:a16="http://schemas.microsoft.com/office/drawing/2014/main" id="{1A9D6167-F7B8-4BFF-8BC5-2D13EF0CFF88}"/>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rot="16200000">
              <a:off x="8822137" y="3314718"/>
              <a:ext cx="530600" cy="248369"/>
            </a:xfrm>
            <a:prstGeom prst="rect">
              <a:avLst/>
            </a:prstGeom>
          </p:spPr>
        </p:pic>
      </p:grpSp>
      <p:grpSp>
        <p:nvGrpSpPr>
          <p:cNvPr id="45" name="Group 44">
            <a:extLst>
              <a:ext uri="{FF2B5EF4-FFF2-40B4-BE49-F238E27FC236}">
                <a16:creationId xmlns:a16="http://schemas.microsoft.com/office/drawing/2014/main" id="{76789F00-2688-429D-926C-15F83152FDBE}"/>
              </a:ext>
            </a:extLst>
          </p:cNvPr>
          <p:cNvGrpSpPr/>
          <p:nvPr/>
        </p:nvGrpSpPr>
        <p:grpSpPr>
          <a:xfrm>
            <a:off x="-9217517" y="-1"/>
            <a:ext cx="10171121" cy="6858000"/>
            <a:chOff x="-9337032" y="-1"/>
            <a:chExt cx="9927504" cy="6858000"/>
          </a:xfrm>
        </p:grpSpPr>
        <p:sp>
          <p:nvSpPr>
            <p:cNvPr id="46" name="Rectangle 45">
              <a:extLst>
                <a:ext uri="{FF2B5EF4-FFF2-40B4-BE49-F238E27FC236}">
                  <a16:creationId xmlns:a16="http://schemas.microsoft.com/office/drawing/2014/main" id="{FF862AB6-114D-4C6A-B849-5A11B3650265}"/>
                </a:ext>
              </a:extLst>
            </p:cNvPr>
            <p:cNvSpPr/>
            <p:nvPr/>
          </p:nvSpPr>
          <p:spPr>
            <a:xfrm>
              <a:off x="-9337032" y="-1"/>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Freeform: Shape 46">
              <a:extLst>
                <a:ext uri="{FF2B5EF4-FFF2-40B4-BE49-F238E27FC236}">
                  <a16:creationId xmlns:a16="http://schemas.microsoft.com/office/drawing/2014/main" id="{30105858-8A3E-4676-96A7-18C1A74E36F4}"/>
                </a:ext>
              </a:extLst>
            </p:cNvPr>
            <p:cNvSpPr/>
            <p:nvPr/>
          </p:nvSpPr>
          <p:spPr>
            <a:xfrm>
              <a:off x="-577928" y="2337438"/>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00A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TextBox 47">
              <a:extLst>
                <a:ext uri="{FF2B5EF4-FFF2-40B4-BE49-F238E27FC236}">
                  <a16:creationId xmlns:a16="http://schemas.microsoft.com/office/drawing/2014/main" id="{8A634BD7-1512-45B6-AFE4-1EEA636625CB}"/>
                </a:ext>
              </a:extLst>
            </p:cNvPr>
            <p:cNvSpPr txBox="1"/>
            <p:nvPr/>
          </p:nvSpPr>
          <p:spPr>
            <a:xfrm rot="16200000">
              <a:off x="-738260" y="3197347"/>
              <a:ext cx="1992086" cy="630850"/>
            </a:xfrm>
            <a:prstGeom prst="rect">
              <a:avLst/>
            </a:prstGeom>
            <a:noFill/>
          </p:spPr>
          <p:txBody>
            <a:bodyPr wrap="square" rtlCol="0">
              <a:spAutoFit/>
            </a:bodyPr>
            <a:lstStyle/>
            <a:p>
              <a:pPr algn="ctr"/>
              <a:r>
                <a:rPr lang="en-US" b="1" dirty="0">
                  <a:solidFill>
                    <a:srgbClr val="F0EEF0"/>
                  </a:solidFill>
                  <a:latin typeface="Tw Cen MT" panose="020B0602020104020603" pitchFamily="34" charset="0"/>
                </a:rPr>
                <a:t>Cost and Impact Analysis</a:t>
              </a:r>
            </a:p>
          </p:txBody>
        </p:sp>
        <p:pic>
          <p:nvPicPr>
            <p:cNvPr id="49" name="Picture 48">
              <a:extLst>
                <a:ext uri="{FF2B5EF4-FFF2-40B4-BE49-F238E27FC236}">
                  <a16:creationId xmlns:a16="http://schemas.microsoft.com/office/drawing/2014/main" id="{F08704A4-CABE-4989-8BF7-C10A6BB40ED9}"/>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rot="16200000">
              <a:off x="-491912" y="3247473"/>
              <a:ext cx="530600" cy="530600"/>
            </a:xfrm>
            <a:prstGeom prst="rect">
              <a:avLst/>
            </a:prstGeom>
          </p:spPr>
        </p:pic>
      </p:grpSp>
      <p:grpSp>
        <p:nvGrpSpPr>
          <p:cNvPr id="70" name="Group 69">
            <a:extLst>
              <a:ext uri="{FF2B5EF4-FFF2-40B4-BE49-F238E27FC236}">
                <a16:creationId xmlns:a16="http://schemas.microsoft.com/office/drawing/2014/main" id="{7B41EE69-66FE-8142-BA4C-32195B14B621}"/>
              </a:ext>
            </a:extLst>
          </p:cNvPr>
          <p:cNvGrpSpPr/>
          <p:nvPr/>
        </p:nvGrpSpPr>
        <p:grpSpPr>
          <a:xfrm>
            <a:off x="-8646384" y="22301"/>
            <a:ext cx="9062467" cy="6988099"/>
            <a:chOff x="213096" y="0"/>
            <a:chExt cx="11463420" cy="6858000"/>
          </a:xfrm>
        </p:grpSpPr>
        <p:sp>
          <p:nvSpPr>
            <p:cNvPr id="71" name="Rectangle 70">
              <a:extLst>
                <a:ext uri="{FF2B5EF4-FFF2-40B4-BE49-F238E27FC236}">
                  <a16:creationId xmlns:a16="http://schemas.microsoft.com/office/drawing/2014/main" id="{4F22B883-091B-5E44-BCAA-4E11B8F747E0}"/>
                </a:ext>
              </a:extLst>
            </p:cNvPr>
            <p:cNvSpPr/>
            <p:nvPr/>
          </p:nvSpPr>
          <p:spPr>
            <a:xfrm>
              <a:off x="213096" y="0"/>
              <a:ext cx="1144750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Freeform: Shape 25">
              <a:extLst>
                <a:ext uri="{FF2B5EF4-FFF2-40B4-BE49-F238E27FC236}">
                  <a16:creationId xmlns:a16="http://schemas.microsoft.com/office/drawing/2014/main" id="{F0573129-5565-F140-B2BE-5D61FAC665CD}"/>
                </a:ext>
              </a:extLst>
            </p:cNvPr>
            <p:cNvSpPr/>
            <p:nvPr/>
          </p:nvSpPr>
          <p:spPr>
            <a:xfrm>
              <a:off x="10508116" y="2241585"/>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TextBox 72">
              <a:extLst>
                <a:ext uri="{FF2B5EF4-FFF2-40B4-BE49-F238E27FC236}">
                  <a16:creationId xmlns:a16="http://schemas.microsoft.com/office/drawing/2014/main" id="{BDBB2D42-D620-6541-A6B0-5B8EA284AD9D}"/>
                </a:ext>
              </a:extLst>
            </p:cNvPr>
            <p:cNvSpPr txBox="1"/>
            <p:nvPr/>
          </p:nvSpPr>
          <p:spPr>
            <a:xfrm rot="16200000">
              <a:off x="10341391" y="3184801"/>
              <a:ext cx="1992086" cy="488398"/>
            </a:xfrm>
            <a:prstGeom prst="rect">
              <a:avLst/>
            </a:prstGeom>
            <a:noFill/>
          </p:spPr>
          <p:txBody>
            <a:bodyPr wrap="square" rtlCol="0">
              <a:spAutoFit/>
            </a:bodyPr>
            <a:lstStyle/>
            <a:p>
              <a:pPr algn="ctr"/>
              <a:r>
                <a:rPr lang="en-US" b="1" dirty="0">
                  <a:solidFill>
                    <a:srgbClr val="F0EEF0"/>
                  </a:solidFill>
                  <a:latin typeface="Tw Cen MT" panose="020B0602020104020603" pitchFamily="34" charset="0"/>
                </a:rPr>
                <a:t>Conclusion</a:t>
              </a:r>
            </a:p>
          </p:txBody>
        </p:sp>
        <p:pic>
          <p:nvPicPr>
            <p:cNvPr id="74" name="Picture 73">
              <a:extLst>
                <a:ext uri="{FF2B5EF4-FFF2-40B4-BE49-F238E27FC236}">
                  <a16:creationId xmlns:a16="http://schemas.microsoft.com/office/drawing/2014/main" id="{5CB51B7F-5480-D245-8446-B8DB794CF107}"/>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rot="16200000">
              <a:off x="10600933" y="3247473"/>
              <a:ext cx="530600" cy="530600"/>
            </a:xfrm>
            <a:prstGeom prst="rect">
              <a:avLst/>
            </a:prstGeom>
          </p:spPr>
        </p:pic>
      </p:grpSp>
      <p:sp>
        <p:nvSpPr>
          <p:cNvPr id="16" name="Slide Number Placeholder 15">
            <a:extLst>
              <a:ext uri="{FF2B5EF4-FFF2-40B4-BE49-F238E27FC236}">
                <a16:creationId xmlns:a16="http://schemas.microsoft.com/office/drawing/2014/main" id="{7778F6E1-F38D-F048-8B8A-112B7C1B0A75}"/>
              </a:ext>
            </a:extLst>
          </p:cNvPr>
          <p:cNvSpPr>
            <a:spLocks noGrp="1"/>
          </p:cNvSpPr>
          <p:nvPr>
            <p:ph type="sldNum" sz="quarter" idx="12"/>
          </p:nvPr>
        </p:nvSpPr>
        <p:spPr/>
        <p:txBody>
          <a:bodyPr/>
          <a:lstStyle/>
          <a:p>
            <a:fld id="{A4489FD0-501B-4C6F-9CB2-8996B7BF4EFE}" type="slidenum">
              <a:rPr lang="de-DE" smtClean="0"/>
              <a:t>9</a:t>
            </a:fld>
            <a:endParaRPr lang="de-DE"/>
          </a:p>
        </p:txBody>
      </p:sp>
      <p:sp>
        <p:nvSpPr>
          <p:cNvPr id="2" name="Footer Placeholder 1">
            <a:extLst>
              <a:ext uri="{FF2B5EF4-FFF2-40B4-BE49-F238E27FC236}">
                <a16:creationId xmlns:a16="http://schemas.microsoft.com/office/drawing/2014/main" id="{FCBD6730-45A5-8744-9B2A-09BD8AC731A1}"/>
              </a:ext>
            </a:extLst>
          </p:cNvPr>
          <p:cNvSpPr>
            <a:spLocks noGrp="1"/>
          </p:cNvSpPr>
          <p:nvPr>
            <p:ph type="ftr" sz="quarter" idx="11"/>
          </p:nvPr>
        </p:nvSpPr>
        <p:spPr>
          <a:xfrm>
            <a:off x="1041731" y="6203950"/>
            <a:ext cx="9245270" cy="311149"/>
          </a:xfrm>
        </p:spPr>
        <p:txBody>
          <a:bodyPr/>
          <a:lstStyle/>
          <a:p>
            <a:pPr algn="l"/>
            <a:r>
              <a:rPr lang="de-DE" b="1" dirty="0"/>
              <a:t>Source: Reading Packet 6</a:t>
            </a:r>
          </a:p>
        </p:txBody>
      </p:sp>
      <p:sp>
        <p:nvSpPr>
          <p:cNvPr id="50" name="Rectangle 49">
            <a:extLst>
              <a:ext uri="{FF2B5EF4-FFF2-40B4-BE49-F238E27FC236}">
                <a16:creationId xmlns:a16="http://schemas.microsoft.com/office/drawing/2014/main" id="{C2E7C232-1B4B-934C-8557-46BCA43BBA4E}"/>
              </a:ext>
            </a:extLst>
          </p:cNvPr>
          <p:cNvSpPr/>
          <p:nvPr/>
        </p:nvSpPr>
        <p:spPr>
          <a:xfrm>
            <a:off x="1009812" y="591670"/>
            <a:ext cx="8337385" cy="5503608"/>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2" name="Picture 51">
            <a:extLst>
              <a:ext uri="{FF2B5EF4-FFF2-40B4-BE49-F238E27FC236}">
                <a16:creationId xmlns:a16="http://schemas.microsoft.com/office/drawing/2014/main" id="{3582BBA6-20BF-F94C-BDBA-DE7D05C9E4A1}"/>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1303712" y="772958"/>
            <a:ext cx="7817530" cy="5110906"/>
          </a:xfrm>
          <a:prstGeom prst="rect">
            <a:avLst/>
          </a:prstGeom>
        </p:spPr>
      </p:pic>
    </p:spTree>
    <p:extLst>
      <p:ext uri="{BB962C8B-B14F-4D97-AF65-F5344CB8AC3E}">
        <p14:creationId xmlns:p14="http://schemas.microsoft.com/office/powerpoint/2010/main" val="242527935"/>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1436</TotalTime>
  <Words>625</Words>
  <Application>Microsoft Macintosh PowerPoint</Application>
  <PresentationFormat>Widescreen</PresentationFormat>
  <Paragraphs>147</Paragraphs>
  <Slides>12</Slides>
  <Notes>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vt:i4>
      </vt:variant>
    </vt:vector>
  </HeadingPairs>
  <TitlesOfParts>
    <vt:vector size="19" baseType="lpstr">
      <vt:lpstr>American Typewriter</vt:lpstr>
      <vt:lpstr>Arial</vt:lpstr>
      <vt:lpstr>Calibri</vt:lpstr>
      <vt:lpstr>Calibri Light</vt:lpstr>
      <vt:lpstr>Tw Cen MT</vt:lpstr>
      <vt:lpstr>Wingdings</vt:lpstr>
      <vt:lpstr>Office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Appendix</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Zähringer</dc:creator>
  <cp:lastModifiedBy>Anupriya Thirumurthy</cp:lastModifiedBy>
  <cp:revision>63</cp:revision>
  <dcterms:created xsi:type="dcterms:W3CDTF">2017-01-05T13:17:27Z</dcterms:created>
  <dcterms:modified xsi:type="dcterms:W3CDTF">2019-08-19T00:56:39Z</dcterms:modified>
</cp:coreProperties>
</file>